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75" r:id="rId5"/>
    <p:sldId id="279" r:id="rId6"/>
    <p:sldId id="278" r:id="rId7"/>
    <p:sldId id="277" r:id="rId8"/>
    <p:sldId id="261" r:id="rId9"/>
    <p:sldId id="272" r:id="rId10"/>
    <p:sldId id="260" r:id="rId11"/>
    <p:sldId id="269" r:id="rId12"/>
    <p:sldId id="271" r:id="rId13"/>
    <p:sldId id="280" r:id="rId14"/>
    <p:sldId id="270" r:id="rId15"/>
    <p:sldId id="264"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224" autoAdjust="0"/>
  </p:normalViewPr>
  <p:slideViewPr>
    <p:cSldViewPr snapToGrid="0">
      <p:cViewPr varScale="1">
        <p:scale>
          <a:sx n="58" d="100"/>
          <a:sy n="58" d="100"/>
        </p:scale>
        <p:origin x="174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a:ln>
          <a:solidFill>
            <a:schemeClr val="bg1"/>
          </a:solidFill>
        </a:ln>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a:solidFill>
          <a:schemeClr val="accent5">
            <a:lumMod val="50000"/>
          </a:schemeClr>
        </a:solidFill>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a:solidFill>
          <a:schemeClr val="accent5">
            <a:lumMod val="50000"/>
          </a:schemeClr>
        </a:solidFill>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a:solidFill>
          <a:schemeClr val="accent5">
            <a:lumMod val="50000"/>
          </a:schemeClr>
        </a:solidFill>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a:solidFill>
          <a:schemeClr val="accent5">
            <a:lumMod val="50000"/>
          </a:schemeClr>
        </a:solidFill>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a:solidFill>
          <a:srgbClr val="0097A7"/>
        </a:solidFill>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a:solidFill>
          <a:schemeClr val="accent5">
            <a:lumMod val="50000"/>
          </a:schemeClr>
        </a:solidFill>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chemeClr val="accent5">
            <a:lumMod val="50000"/>
          </a:schemeClr>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a:ln>
          <a:solidFill>
            <a:schemeClr val="bg1"/>
          </a:solidFill>
        </a:ln>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a:solidFill>
          <a:schemeClr val="accent5">
            <a:lumMod val="50000"/>
          </a:schemeClr>
        </a:solidFill>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Next Steps</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E2762704-3E87-477D-94D9-FF59B9589B16}">
      <dgm:prSet phldrT="[Text]"/>
      <dgm:spPr>
        <a:solidFill>
          <a:srgbClr val="0097A7"/>
        </a:solidFill>
      </dgm:spPr>
      <dgm:t>
        <a:bodyPr/>
        <a:lstStyle/>
        <a:p>
          <a:r>
            <a:rPr lang="en-US" dirty="0"/>
            <a:t>Question</a:t>
          </a:r>
        </a:p>
      </dgm:t>
    </dgm:pt>
    <dgm:pt modelId="{71C1519E-9D8F-41BF-9097-1256D22A7339}" type="parTrans" cxnId="{78F49ACC-0508-4C0D-AABA-C86C55656441}">
      <dgm:prSet/>
      <dgm:spPr/>
      <dgm:t>
        <a:bodyPr/>
        <a:lstStyle/>
        <a:p>
          <a:endParaRPr lang="en-US"/>
        </a:p>
      </dgm:t>
    </dgm:pt>
    <dgm:pt modelId="{F745589E-049C-4EDA-94B5-BAF7C0CBA176}" type="sibTrans" cxnId="{78F49ACC-0508-4C0D-AABA-C86C55656441}">
      <dgm:prSet/>
      <dgm:spPr/>
      <dgm:t>
        <a:bodyPr/>
        <a:lstStyle/>
        <a:p>
          <a:endParaRPr lang="en-US"/>
        </a:p>
      </dgm:t>
    </dgm:pt>
    <dgm:pt modelId="{24FEA283-219D-4D59-A111-2E9B5C7E6D93}">
      <dgm:prSet phldrT="[Text]"/>
      <dgm:spPr/>
      <dgm:t>
        <a:bodyPr/>
        <a:lstStyle/>
        <a:p>
          <a:r>
            <a:rPr lang="en-US" dirty="0"/>
            <a:t>Conclusions</a:t>
          </a:r>
        </a:p>
      </dgm:t>
    </dgm:pt>
    <dgm:pt modelId="{3D62FCDA-6D7C-41AC-9984-27D623BF18F8}" type="parTrans" cxnId="{52C740C8-4372-4AE4-A403-7CD6453BAF8D}">
      <dgm:prSet/>
      <dgm:spPr/>
      <dgm:t>
        <a:bodyPr/>
        <a:lstStyle/>
        <a:p>
          <a:endParaRPr lang="en-US"/>
        </a:p>
      </dgm:t>
    </dgm:pt>
    <dgm:pt modelId="{7BA08A52-196D-4A3E-932F-86C3FCE1EF8E}" type="sibTrans" cxnId="{52C740C8-4372-4AE4-A403-7CD6453BAF8D}">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6">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0B6BCFE5-4FF7-44D4-9CA5-DB9B97A83D80}" type="pres">
      <dgm:prSet presAssocID="{E2762704-3E87-477D-94D9-FF59B9589B16}" presName="parTxOnly" presStyleLbl="node1" presStyleIdx="1" presStyleCnt="6">
        <dgm:presLayoutVars>
          <dgm:chMax val="0"/>
          <dgm:chPref val="0"/>
          <dgm:bulletEnabled val="1"/>
        </dgm:presLayoutVars>
      </dgm:prSet>
      <dgm:spPr/>
    </dgm:pt>
    <dgm:pt modelId="{F473E9AE-6DAB-43DB-898C-A0B8C941B1AE}" type="pres">
      <dgm:prSet presAssocID="{F745589E-049C-4EDA-94B5-BAF7C0CBA176}" presName="parTxOnlySpace" presStyleCnt="0"/>
      <dgm:spPr/>
    </dgm:pt>
    <dgm:pt modelId="{C5D4D379-118C-4D87-8CFF-6482F38253BE}" type="pres">
      <dgm:prSet presAssocID="{8B5D865E-A649-485F-8F20-8F7D85D9B1D4}" presName="parTxOnly" presStyleLbl="node1" presStyleIdx="2" presStyleCnt="6">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3" presStyleCnt="6">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4" presStyleCnt="6">
        <dgm:presLayoutVars>
          <dgm:chMax val="0"/>
          <dgm:chPref val="0"/>
          <dgm:bulletEnabled val="1"/>
        </dgm:presLayoutVars>
      </dgm:prSet>
      <dgm:spPr/>
    </dgm:pt>
    <dgm:pt modelId="{8EEB95D9-A568-464E-98D1-D32658FF8222}" type="pres">
      <dgm:prSet presAssocID="{E8C20A6D-8399-47B1-B626-B69300CCD99C}" presName="parTxOnlySpace" presStyleCnt="0"/>
      <dgm:spPr/>
    </dgm:pt>
    <dgm:pt modelId="{0CC5AE22-5B44-474C-8A45-F47DB36CF3BD}" type="pres">
      <dgm:prSet presAssocID="{24FEA283-219D-4D59-A111-2E9B5C7E6D93}" presName="parTxOnly" presStyleLbl="node1" presStyleIdx="5" presStyleCnt="6">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A217E821-BA20-480A-A1AD-11526452DB14}" type="presOf" srcId="{24FEA283-219D-4D59-A111-2E9B5C7E6D93}" destId="{0CC5AE22-5B44-474C-8A45-F47DB36CF3BD}" srcOrd="0" destOrd="0" presId="urn:microsoft.com/office/officeart/2005/8/layout/chevron1"/>
    <dgm:cxn modelId="{989BAB23-3DDB-4FC7-8053-BF18CBD0FF87}" srcId="{747911BE-DCD5-44F7-856A-781287F525B8}" destId="{EDC86946-1718-4712-8B3C-8D055BEBB164}" srcOrd="4"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2"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B9839DA1-5140-4DE4-9CDA-0B993C06E871}" type="presOf" srcId="{E2762704-3E87-477D-94D9-FF59B9589B16}" destId="{0B6BCFE5-4FF7-44D4-9CA5-DB9B97A83D80}"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2C740C8-4372-4AE4-A403-7CD6453BAF8D}" srcId="{747911BE-DCD5-44F7-856A-781287F525B8}" destId="{24FEA283-219D-4D59-A111-2E9B5C7E6D93}" srcOrd="5" destOrd="0" parTransId="{3D62FCDA-6D7C-41AC-9984-27D623BF18F8}" sibTransId="{7BA08A52-196D-4A3E-932F-86C3FCE1EF8E}"/>
    <dgm:cxn modelId="{78F49ACC-0508-4C0D-AABA-C86C55656441}" srcId="{747911BE-DCD5-44F7-856A-781287F525B8}" destId="{E2762704-3E87-477D-94D9-FF59B9589B16}" srcOrd="1" destOrd="0" parTransId="{71C1519E-9D8F-41BF-9097-1256D22A7339}" sibTransId="{F745589E-049C-4EDA-94B5-BAF7C0CBA176}"/>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3"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C7F10C12-E81E-4AD8-B26B-153153C0ADBA}" type="presParOf" srcId="{32A67C0A-8FB5-4DEA-AF58-7A168247639E}" destId="{0B6BCFE5-4FF7-44D4-9CA5-DB9B97A83D80}" srcOrd="2" destOrd="0" presId="urn:microsoft.com/office/officeart/2005/8/layout/chevron1"/>
    <dgm:cxn modelId="{CED24B32-8FDC-441C-987E-382D4FE59046}" type="presParOf" srcId="{32A67C0A-8FB5-4DEA-AF58-7A168247639E}" destId="{F473E9AE-6DAB-43DB-898C-A0B8C941B1AE}" srcOrd="3" destOrd="0" presId="urn:microsoft.com/office/officeart/2005/8/layout/chevron1"/>
    <dgm:cxn modelId="{FFBAE661-386A-4D6F-A303-3DB6B187FD51}" type="presParOf" srcId="{32A67C0A-8FB5-4DEA-AF58-7A168247639E}" destId="{C5D4D379-118C-4D87-8CFF-6482F38253BE}" srcOrd="4" destOrd="0" presId="urn:microsoft.com/office/officeart/2005/8/layout/chevron1"/>
    <dgm:cxn modelId="{D6137A8C-2FB7-4DCE-A680-8C7BF31142DD}" type="presParOf" srcId="{32A67C0A-8FB5-4DEA-AF58-7A168247639E}" destId="{C00DC01C-EFF0-497D-A4F9-3D94D84055C9}" srcOrd="5" destOrd="0" presId="urn:microsoft.com/office/officeart/2005/8/layout/chevron1"/>
    <dgm:cxn modelId="{1922E4B6-7ED5-4653-B5A0-FE2577EE31C5}" type="presParOf" srcId="{32A67C0A-8FB5-4DEA-AF58-7A168247639E}" destId="{DCE288E4-C1C1-497A-9EB9-A5B285D3BB9E}" srcOrd="6" destOrd="0" presId="urn:microsoft.com/office/officeart/2005/8/layout/chevron1"/>
    <dgm:cxn modelId="{0140B641-7611-46AA-8B53-9B46A45201B5}" type="presParOf" srcId="{32A67C0A-8FB5-4DEA-AF58-7A168247639E}" destId="{6E3085BD-ABD3-47F9-AF18-5D8520161BBA}" srcOrd="7" destOrd="0" presId="urn:microsoft.com/office/officeart/2005/8/layout/chevron1"/>
    <dgm:cxn modelId="{44982B4E-9BFF-41CD-8B0F-8B00E8EA7F9C}" type="presParOf" srcId="{32A67C0A-8FB5-4DEA-AF58-7A168247639E}" destId="{AA43FFCB-E97C-4AE8-9277-2BFF247CFD40}" srcOrd="8" destOrd="0" presId="urn:microsoft.com/office/officeart/2005/8/layout/chevron1"/>
    <dgm:cxn modelId="{9E753560-27BA-437C-AE30-430E65B8B61B}" type="presParOf" srcId="{32A67C0A-8FB5-4DEA-AF58-7A168247639E}" destId="{8EEB95D9-A568-464E-98D1-D32658FF8222}" srcOrd="9" destOrd="0" presId="urn:microsoft.com/office/officeart/2005/8/layout/chevron1"/>
    <dgm:cxn modelId="{97639237-0FBE-4916-88C4-48994742A55C}" type="presParOf" srcId="{32A67C0A-8FB5-4DEA-AF58-7A168247639E}" destId="{0CC5AE22-5B44-474C-8A45-F47DB36CF3B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437" y="0"/>
          <a:ext cx="1650822" cy="207924"/>
        </a:xfrm>
        <a:prstGeom prst="chevron">
          <a:avLst/>
        </a:prstGeom>
        <a:solidFill>
          <a:srgbClr val="0097A7"/>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399" y="0"/>
        <a:ext cx="1442898" cy="207924"/>
      </dsp:txXfrm>
    </dsp:sp>
    <dsp:sp modelId="{0B6BCFE5-4FF7-44D4-9CA5-DB9B97A83D80}">
      <dsp:nvSpPr>
        <dsp:cNvPr id="0" name=""/>
        <dsp:cNvSpPr/>
      </dsp:nvSpPr>
      <dsp:spPr>
        <a:xfrm>
          <a:off x="1490178" y="0"/>
          <a:ext cx="1650822"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Question</a:t>
          </a:r>
        </a:p>
      </dsp:txBody>
      <dsp:txXfrm>
        <a:off x="1594140" y="0"/>
        <a:ext cx="1442898" cy="207924"/>
      </dsp:txXfrm>
    </dsp:sp>
    <dsp:sp modelId="{C5D4D379-118C-4D87-8CFF-6482F38253BE}">
      <dsp:nvSpPr>
        <dsp:cNvPr id="0" name=""/>
        <dsp:cNvSpPr/>
      </dsp:nvSpPr>
      <dsp:spPr>
        <a:xfrm>
          <a:off x="2975918" y="0"/>
          <a:ext cx="1650822"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3079880" y="0"/>
        <a:ext cx="1442898" cy="207924"/>
      </dsp:txXfrm>
    </dsp:sp>
    <dsp:sp modelId="{DCE288E4-C1C1-497A-9EB9-A5B285D3BB9E}">
      <dsp:nvSpPr>
        <dsp:cNvPr id="0" name=""/>
        <dsp:cNvSpPr/>
      </dsp:nvSpPr>
      <dsp:spPr>
        <a:xfrm>
          <a:off x="4461658"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65620" y="0"/>
        <a:ext cx="1442898" cy="207924"/>
      </dsp:txXfrm>
    </dsp:sp>
    <dsp:sp modelId="{AA43FFCB-E97C-4AE8-9277-2BFF247CFD40}">
      <dsp:nvSpPr>
        <dsp:cNvPr id="0" name=""/>
        <dsp:cNvSpPr/>
      </dsp:nvSpPr>
      <dsp:spPr>
        <a:xfrm>
          <a:off x="594739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6051361" y="0"/>
        <a:ext cx="1442898" cy="207924"/>
      </dsp:txXfrm>
    </dsp:sp>
    <dsp:sp modelId="{0CC5AE22-5B44-474C-8A45-F47DB36CF3BD}">
      <dsp:nvSpPr>
        <dsp:cNvPr id="0" name=""/>
        <dsp:cNvSpPr/>
      </dsp:nvSpPr>
      <dsp:spPr>
        <a:xfrm>
          <a:off x="7433139" y="0"/>
          <a:ext cx="1650822"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Conclusions</a:t>
          </a:r>
        </a:p>
      </dsp:txBody>
      <dsp:txXfrm>
        <a:off x="7537101" y="0"/>
        <a:ext cx="1442898" cy="2079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5a370e44b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5a370e44b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Fishing effort is reduced for stocks below a certain threshold (B40%, or 40% of unfished biomass) until it hits B10%, after which the fishery is closed completely</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T</a:t>
            </a:r>
            <a:r>
              <a:rPr lang="en" dirty="0">
                <a:solidFill>
                  <a:schemeClr val="dk1"/>
                </a:solidFill>
              </a:rPr>
              <a:t>ranslated from Visual Basic</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5a370e44b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5a370e44b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0801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a370e4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a370e4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M and k</a:t>
            </a:r>
            <a:endParaRPr/>
          </a:p>
        </p:txBody>
      </p:sp>
    </p:spTree>
    <p:extLst>
      <p:ext uri="{BB962C8B-B14F-4D97-AF65-F5344CB8AC3E}">
        <p14:creationId xmlns:p14="http://schemas.microsoft.com/office/powerpoint/2010/main" val="3177921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a370e4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a370e4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M and k</a:t>
            </a:r>
            <a:endParaRPr/>
          </a:p>
        </p:txBody>
      </p:sp>
    </p:spTree>
    <p:extLst>
      <p:ext uri="{BB962C8B-B14F-4D97-AF65-F5344CB8AC3E}">
        <p14:creationId xmlns:p14="http://schemas.microsoft.com/office/powerpoint/2010/main" val="3236057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a370e4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a370e4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M and k</a:t>
            </a:r>
            <a:endParaRPr/>
          </a:p>
        </p:txBody>
      </p:sp>
    </p:spTree>
    <p:extLst>
      <p:ext uri="{BB962C8B-B14F-4D97-AF65-F5344CB8AC3E}">
        <p14:creationId xmlns:p14="http://schemas.microsoft.com/office/powerpoint/2010/main" val="748810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4d64e197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4d64e197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4d64e19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4d64e19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 structure naturally decreases as fish are fished</a:t>
            </a:r>
            <a:r>
              <a:rPr lang="en" dirty="0"/>
              <a:t>, die from predation, </a:t>
            </a:r>
            <a:r>
              <a:rPr lang="en-US" dirty="0"/>
              <a:t>cannibalism,</a:t>
            </a:r>
            <a:r>
              <a:rPr lang="en" dirty="0"/>
              <a:t> lack o</a:t>
            </a:r>
            <a:r>
              <a:rPr lang="en-US" dirty="0"/>
              <a:t>f food, competition for habitat, </a:t>
            </a:r>
            <a:r>
              <a:rPr lang="en-US" dirty="0" err="1"/>
              <a:t>etc</a:t>
            </a:r>
            <a:r>
              <a:rPr lang="en-US" dirty="0"/>
              <a:t>…</a:t>
            </a:r>
            <a:endParaRPr lang="e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370e44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370e44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Effects of fishing (evenly across ages)</a:t>
            </a:r>
          </a:p>
          <a:p>
            <a:pPr marL="457200" lvl="0" indent="-298450" algn="l" rtl="0">
              <a:spcBef>
                <a:spcPts val="0"/>
              </a:spcBef>
              <a:spcAft>
                <a:spcPts val="0"/>
              </a:spcAft>
              <a:buSzPts val="1100"/>
              <a:buChar char="-"/>
            </a:pPr>
            <a:r>
              <a:rPr lang="en-US" dirty="0"/>
              <a:t>Truncation of age structure – since there are already less BOFFFFs, fishing disproportionately affects them</a:t>
            </a:r>
          </a:p>
          <a:p>
            <a:pPr marL="457200" lvl="0" indent="-298450" algn="l" rtl="0">
              <a:spcBef>
                <a:spcPts val="0"/>
              </a:spcBef>
              <a:spcAft>
                <a:spcPts val="0"/>
              </a:spcAft>
              <a:buSzPts val="1100"/>
              <a:buChar char="-"/>
            </a:pPr>
            <a:r>
              <a:rPr lang="en-US" dirty="0"/>
              <a:t>Decreased biomass and abundance</a:t>
            </a:r>
          </a:p>
          <a:p>
            <a:pPr marL="457200" lvl="0" indent="-298450" algn="l" rtl="0">
              <a:spcBef>
                <a:spcPts val="0"/>
              </a:spcBef>
              <a:spcAft>
                <a:spcPts val="0"/>
              </a:spcAft>
              <a:buSzPts val="1100"/>
              <a:buChar char="-"/>
            </a:pPr>
            <a:r>
              <a:rPr lang="en-US" dirty="0"/>
              <a:t>Increased vulnerability to fishing</a:t>
            </a:r>
          </a:p>
          <a:p>
            <a:pPr marL="457200" lvl="0" indent="-298450" algn="l" rtl="0">
              <a:spcBef>
                <a:spcPts val="0"/>
              </a:spcBef>
              <a:spcAft>
                <a:spcPts val="0"/>
              </a:spcAft>
              <a:buSzPts val="1100"/>
              <a:buChar char="-"/>
            </a:pPr>
            <a:r>
              <a:rPr lang="en-US" dirty="0"/>
              <a:t>Decreased resilience to environmental perturbations</a:t>
            </a:r>
          </a:p>
          <a:p>
            <a:pPr marL="158750" lvl="0" indent="0" algn="l" rtl="0">
              <a:spcBef>
                <a:spcPts val="0"/>
              </a:spcBef>
              <a:spcAft>
                <a:spcPts val="0"/>
              </a:spcAft>
              <a:buSzPts val="1100"/>
              <a:buNone/>
            </a:pPr>
            <a:endParaRPr lang="en" dirty="0"/>
          </a:p>
          <a:p>
            <a:pPr marL="0" lvl="0" indent="0" algn="l" rtl="0">
              <a:spcBef>
                <a:spcPts val="0"/>
              </a:spcBef>
              <a:spcAft>
                <a:spcPts val="0"/>
              </a:spcAft>
              <a:buNone/>
            </a:pPr>
            <a:r>
              <a:rPr lang="en-US" dirty="0"/>
              <a:t>Growing emphasis on use of marine protected areas (MPAs) to protect fisheries and reduce effects of fishing pressure </a:t>
            </a:r>
          </a:p>
          <a:p>
            <a:pPr marL="0" lvl="0" indent="0" algn="l" rtl="0">
              <a:spcBef>
                <a:spcPts val="0"/>
              </a:spcBef>
              <a:spcAft>
                <a:spcPts val="0"/>
              </a:spcAft>
              <a:buNone/>
            </a:pPr>
            <a:r>
              <a:rPr lang="en-US" dirty="0"/>
              <a:t>149 studies on 124 MPAs in 29 countries</a:t>
            </a:r>
          </a:p>
          <a:p>
            <a:pPr marL="0" lvl="0" indent="0" algn="l" rtl="0">
              <a:spcBef>
                <a:spcPts val="0"/>
              </a:spcBef>
              <a:spcAft>
                <a:spcPts val="0"/>
              </a:spcAft>
              <a:buNone/>
            </a:pPr>
            <a:r>
              <a:rPr lang="en-US" dirty="0"/>
              <a:t>As of 2015, 3.5% of world’s oceans in MPAs, about 1.6% strongly or fully protected (Lubchenco and </a:t>
            </a:r>
            <a:r>
              <a:rPr lang="en-US" dirty="0" err="1"/>
              <a:t>Grorud-Colvert</a:t>
            </a:r>
            <a:r>
              <a:rPr lang="en-US" dirty="0"/>
              <a:t>, 2015)</a:t>
            </a: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370e44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370e44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Growing emphasis on use of marine protected areas (MPAs) to protect fisheries and reduce effects of fishing pressure </a:t>
            </a:r>
          </a:p>
          <a:p>
            <a:pPr marL="0" lvl="0" indent="0" algn="l" rtl="0">
              <a:spcBef>
                <a:spcPts val="0"/>
              </a:spcBef>
              <a:spcAft>
                <a:spcPts val="0"/>
              </a:spcAft>
              <a:buNone/>
            </a:pPr>
            <a:r>
              <a:rPr lang="en-US" dirty="0"/>
              <a:t>149 studies on 124 MPAs in 29 countries</a:t>
            </a:r>
          </a:p>
          <a:p>
            <a:pPr marL="0" lvl="0" indent="0" algn="l" rtl="0">
              <a:spcBef>
                <a:spcPts val="0"/>
              </a:spcBef>
              <a:spcAft>
                <a:spcPts val="0"/>
              </a:spcAft>
              <a:buNone/>
            </a:pPr>
            <a:r>
              <a:rPr lang="en-US" dirty="0"/>
              <a:t>As of 2015, 3.5% of world’s oceans in MPAs, about 1.6% strongly or fully protected (Lubchenco and </a:t>
            </a:r>
            <a:r>
              <a:rPr lang="en-US" dirty="0" err="1"/>
              <a:t>Grorud-Colvert</a:t>
            </a:r>
            <a:r>
              <a:rPr lang="en-US" dirty="0"/>
              <a:t>, 2015)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current research is still trying to evaluate how best to incorporate MPAs into fisheries management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56541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370e44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370e44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Growing emphasis on use of marine protected areas (MPAs) to protect fisheries and reduce effects of fishing pressure </a:t>
            </a:r>
          </a:p>
          <a:p>
            <a:pPr marL="0" lvl="0" indent="0" algn="l" rtl="0">
              <a:spcBef>
                <a:spcPts val="0"/>
              </a:spcBef>
              <a:spcAft>
                <a:spcPts val="0"/>
              </a:spcAft>
              <a:buNone/>
            </a:pPr>
            <a:r>
              <a:rPr lang="en-US" dirty="0"/>
              <a:t>149 studies on 124 MPAs in 29 countries</a:t>
            </a:r>
          </a:p>
          <a:p>
            <a:pPr marL="0" lvl="0" indent="0" algn="l" rtl="0">
              <a:spcBef>
                <a:spcPts val="0"/>
              </a:spcBef>
              <a:spcAft>
                <a:spcPts val="0"/>
              </a:spcAft>
              <a:buNone/>
            </a:pPr>
            <a:r>
              <a:rPr lang="en-US" dirty="0"/>
              <a:t>As of 2015, 3.5% of world’s oceans in MPAs, about 1.6% strongly or fully protected (Lubchenco and </a:t>
            </a:r>
            <a:r>
              <a:rPr lang="en-US" dirty="0" err="1"/>
              <a:t>Grorud-Colvert</a:t>
            </a:r>
            <a:r>
              <a:rPr lang="en-US" dirty="0"/>
              <a:t>, 2015)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current research is still trying to evaluate how best to incorporate MPAs into fisheries management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1101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370e44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370e44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Growing emphasis on use of marine protected areas (MPAs) to protect fisheries and reduce effects of fishing pressure </a:t>
            </a:r>
          </a:p>
          <a:p>
            <a:pPr marL="0" lvl="0" indent="0" algn="l" rtl="0">
              <a:spcBef>
                <a:spcPts val="0"/>
              </a:spcBef>
              <a:spcAft>
                <a:spcPts val="0"/>
              </a:spcAft>
              <a:buNone/>
            </a:pPr>
            <a:r>
              <a:rPr lang="en-US" dirty="0"/>
              <a:t>149 studies on 124 MPAs in 29 countries</a:t>
            </a:r>
          </a:p>
          <a:p>
            <a:pPr marL="0" lvl="0" indent="0" algn="l" rtl="0">
              <a:spcBef>
                <a:spcPts val="0"/>
              </a:spcBef>
              <a:spcAft>
                <a:spcPts val="0"/>
              </a:spcAft>
              <a:buNone/>
            </a:pPr>
            <a:r>
              <a:rPr lang="en-US" dirty="0"/>
              <a:t>As of 2015, 3.5% of world’s oceans in MPAs, about 1.6% strongly or fully protected (Lubchenco and </a:t>
            </a:r>
            <a:r>
              <a:rPr lang="en-US" dirty="0" err="1"/>
              <a:t>Grorud-Colvert</a:t>
            </a:r>
            <a:r>
              <a:rPr lang="en-US" dirty="0"/>
              <a:t>, 2015)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current research is still trying to evaluate how best to incorporate MPAs into fisheries management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3842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370e44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370e44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Growing emphasis on use of marine protected areas (MPAs) to protect fisheries and reduce effects of fishing pressure </a:t>
            </a:r>
          </a:p>
          <a:p>
            <a:pPr marL="0" lvl="0" indent="0" algn="l" rtl="0">
              <a:spcBef>
                <a:spcPts val="0"/>
              </a:spcBef>
              <a:spcAft>
                <a:spcPts val="0"/>
              </a:spcAft>
              <a:buNone/>
            </a:pPr>
            <a:r>
              <a:rPr lang="en-US" dirty="0"/>
              <a:t>149 studies on 124 MPAs in 29 countries</a:t>
            </a:r>
          </a:p>
          <a:p>
            <a:pPr marL="0" lvl="0" indent="0" algn="l" rtl="0">
              <a:spcBef>
                <a:spcPts val="0"/>
              </a:spcBef>
              <a:spcAft>
                <a:spcPts val="0"/>
              </a:spcAft>
              <a:buNone/>
            </a:pPr>
            <a:r>
              <a:rPr lang="en-US" dirty="0"/>
              <a:t>As of 2015, 3.5% of world’s oceans in MPAs, about 1.6% strongly or fully protected (Lubchenco and </a:t>
            </a:r>
            <a:r>
              <a:rPr lang="en-US" dirty="0" err="1"/>
              <a:t>Grorud-Colvert</a:t>
            </a:r>
            <a:r>
              <a:rPr lang="en-US" dirty="0"/>
              <a:t>, 2015)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current research is still trying to evaluate how best to incorporate MPAs into fisheries management</a:t>
            </a:r>
          </a:p>
          <a:p>
            <a:pPr marL="171450" lvl="0" indent="-171450" algn="l" rtl="0">
              <a:spcBef>
                <a:spcPts val="0"/>
              </a:spcBef>
              <a:spcAft>
                <a:spcPts val="0"/>
              </a:spcAft>
              <a:buFontTx/>
              <a:buChar char="-"/>
            </a:pPr>
            <a:r>
              <a:rPr lang="en-US" dirty="0"/>
              <a:t>When do MPAs help?</a:t>
            </a:r>
          </a:p>
          <a:p>
            <a:pPr marL="171450" lvl="0" indent="-171450" algn="l" rtl="0">
              <a:spcBef>
                <a:spcPts val="0"/>
              </a:spcBef>
              <a:spcAft>
                <a:spcPts val="0"/>
              </a:spcAft>
              <a:buFontTx/>
              <a:buChar char="-"/>
            </a:pPr>
            <a:r>
              <a:rPr lang="en-US" dirty="0"/>
              <a:t>When do they complicate assessment and therefore management?</a:t>
            </a:r>
          </a:p>
          <a:p>
            <a:pPr marL="171450" lvl="0" indent="-171450" algn="l" rtl="0">
              <a:spcBef>
                <a:spcPts val="0"/>
              </a:spcBef>
              <a:spcAft>
                <a:spcPts val="0"/>
              </a:spcAft>
              <a:buFontTx/>
              <a:buChar char="-"/>
            </a:pPr>
            <a:r>
              <a:rPr lang="en-US" dirty="0"/>
              <a:t>How can we bridge the gap?</a:t>
            </a:r>
          </a:p>
          <a:p>
            <a:pPr marL="171450" lvl="0" indent="-171450" algn="l" rtl="0">
              <a:spcBef>
                <a:spcPts val="0"/>
              </a:spcBef>
              <a:spcAft>
                <a:spcPts val="0"/>
              </a:spcAft>
              <a:buFontTx/>
              <a:buChar char="-"/>
            </a:pPr>
            <a:r>
              <a:rPr lang="en-US" dirty="0"/>
              <a:t>And under what circumstances do they help the most, compared to other management techniques like Individual transferable quotas, community-based management, or combinations of them?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130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5fe4f3ef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5fe4f3ef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Understanding transient dynamics can help us start to fill in this gap in knowledge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protections, age structure fills back in over time (red line = fished, blue = unfished)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en-US" sz="1100" dirty="0">
                <a:solidFill>
                  <a:schemeClr val="dk1"/>
                </a:solidFill>
                <a:latin typeface="Times New Roman"/>
                <a:ea typeface="Times New Roman"/>
                <a:cs typeface="Times New Roman"/>
                <a:sym typeface="Times New Roman"/>
              </a:rPr>
              <a:t>The rate at which the age structure fills in and biomass increases depends on several life history characteristics, such as natural mortality rate</a:t>
            </a:r>
            <a:endParaRPr lang="en-US" dirty="0"/>
          </a:p>
          <a:p>
            <a:pPr marL="171450" lvl="0" indent="-171450" algn="l" rtl="0">
              <a:spcBef>
                <a:spcPts val="0"/>
              </a:spcBef>
              <a:spcAft>
                <a:spcPts val="0"/>
              </a:spcAft>
              <a:buFontTx/>
              <a:buChar char="-"/>
            </a:pPr>
            <a:r>
              <a:rPr lang="en-US" dirty="0"/>
              <a:t>While the age structure fills back in, we get transient dynamics, which are different from the equilibrium dynamics that most fishery models use after reserve implementation</a:t>
            </a:r>
          </a:p>
          <a:p>
            <a:pPr marL="171450" lvl="0" indent="-171450" algn="l" rtl="0">
              <a:spcBef>
                <a:spcPts val="0"/>
              </a:spcBef>
              <a:spcAft>
                <a:spcPts val="0"/>
              </a:spcAft>
              <a:buFontTx/>
              <a:buChar char="-"/>
            </a:pPr>
            <a:r>
              <a:rPr lang="en-US" dirty="0"/>
              <a:t>These transient dynamics amplify fluctuations in the population that could cause fishery managers to relax effort restrictions too soon</a:t>
            </a:r>
            <a:endParaRPr lang="en"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5fe4f3ef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5fe4f3ef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0342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CFE2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5.png"/><Relationship Id="rId7" Type="http://schemas.openxmlformats.org/officeDocument/2006/relationships/diagramColors" Target="../diagrams/colors1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image" Target="../media/image19.png"/><Relationship Id="rId5" Type="http://schemas.openxmlformats.org/officeDocument/2006/relationships/diagramQuickStyle" Target="../diagrams/quickStyle14.xml"/><Relationship Id="rId10" Type="http://schemas.openxmlformats.org/officeDocument/2006/relationships/image" Target="../media/image18.png"/><Relationship Id="rId4" Type="http://schemas.openxmlformats.org/officeDocument/2006/relationships/diagramLayout" Target="../diagrams/layout14.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Layout" Target="../diagrams/layout4.xml"/><Relationship Id="rId11" Type="http://schemas.openxmlformats.org/officeDocument/2006/relationships/image" Target="../media/image6.PNG"/><Relationship Id="rId5" Type="http://schemas.openxmlformats.org/officeDocument/2006/relationships/diagramData" Target="../diagrams/data4.xml"/><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Layout" Target="../diagrams/layout5.xml"/><Relationship Id="rId11" Type="http://schemas.openxmlformats.org/officeDocument/2006/relationships/image" Target="../media/image6.PNG"/><Relationship Id="rId5" Type="http://schemas.openxmlformats.org/officeDocument/2006/relationships/diagramData" Target="../diagrams/data5.xml"/><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diagramQuickStyle" Target="../diagrams/quickStyle6.xml"/><Relationship Id="rId12"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Layout" Target="../diagrams/layout6.xml"/><Relationship Id="rId11" Type="http://schemas.openxmlformats.org/officeDocument/2006/relationships/image" Target="../media/image6.PNG"/><Relationship Id="rId5" Type="http://schemas.openxmlformats.org/officeDocument/2006/relationships/diagramData" Target="../diagrams/data6.xml"/><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13.jpg"/><Relationship Id="rId4" Type="http://schemas.openxmlformats.org/officeDocument/2006/relationships/diagramLayout" Target="../diagrams/layout8.xml"/><Relationship Id="rId9"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01796" y="648604"/>
            <a:ext cx="6577971" cy="2068286"/>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sz="3000" dirty="0">
                <a:solidFill>
                  <a:srgbClr val="1C4587"/>
                </a:solidFill>
                <a:latin typeface="Times New Roman"/>
                <a:ea typeface="Times New Roman"/>
                <a:cs typeface="Times New Roman"/>
                <a:sym typeface="Times New Roman"/>
              </a:rPr>
              <a:t>Accounting for population dynamics improves the use of no-take marine reserves for fishery management</a:t>
            </a:r>
            <a:endParaRPr dirty="0">
              <a:solidFill>
                <a:srgbClr val="1C4587"/>
              </a:solidFill>
            </a:endParaRPr>
          </a:p>
        </p:txBody>
      </p:sp>
      <p:sp>
        <p:nvSpPr>
          <p:cNvPr id="55" name="Google Shape;55;p13"/>
          <p:cNvSpPr txBox="1">
            <a:spLocks noGrp="1"/>
          </p:cNvSpPr>
          <p:nvPr>
            <p:ph type="subTitle" idx="1"/>
          </p:nvPr>
        </p:nvSpPr>
        <p:spPr>
          <a:xfrm>
            <a:off x="1895775" y="3060461"/>
            <a:ext cx="3390015" cy="143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1C4587"/>
                </a:solidFill>
              </a:rPr>
              <a:t>Victoria Quennessen</a:t>
            </a:r>
            <a:endParaRPr sz="2400" dirty="0">
              <a:solidFill>
                <a:srgbClr val="1C4587"/>
              </a:solidFill>
            </a:endParaRPr>
          </a:p>
          <a:p>
            <a:pPr marL="0" lvl="0" indent="0" rtl="0">
              <a:spcBef>
                <a:spcPts val="0"/>
              </a:spcBef>
              <a:spcAft>
                <a:spcPts val="0"/>
              </a:spcAft>
              <a:buNone/>
            </a:pPr>
            <a:r>
              <a:rPr lang="en" sz="1400" dirty="0">
                <a:solidFill>
                  <a:srgbClr val="1C4587"/>
                </a:solidFill>
              </a:rPr>
              <a:t>MS Student in Fisheries Science</a:t>
            </a:r>
            <a:endParaRPr sz="1400" dirty="0">
              <a:solidFill>
                <a:srgbClr val="1C4587"/>
              </a:solidFill>
            </a:endParaRPr>
          </a:p>
          <a:p>
            <a:pPr marL="0" lvl="0" indent="0" rtl="0">
              <a:spcBef>
                <a:spcPts val="0"/>
              </a:spcBef>
              <a:spcAft>
                <a:spcPts val="0"/>
              </a:spcAft>
              <a:buNone/>
            </a:pPr>
            <a:r>
              <a:rPr lang="en-US" sz="1400" dirty="0">
                <a:solidFill>
                  <a:srgbClr val="1C4587"/>
                </a:solidFill>
              </a:rPr>
              <a:t>Hotel Coral y Marina, Ensenada, Mexico</a:t>
            </a:r>
            <a:endParaRPr sz="1400" dirty="0">
              <a:solidFill>
                <a:srgbClr val="1C4587"/>
              </a:solidFill>
            </a:endParaRPr>
          </a:p>
          <a:p>
            <a:pPr marL="0" lvl="0" indent="0" rtl="0">
              <a:spcBef>
                <a:spcPts val="0"/>
              </a:spcBef>
              <a:spcAft>
                <a:spcPts val="0"/>
              </a:spcAft>
              <a:buNone/>
            </a:pPr>
            <a:r>
              <a:rPr lang="en-US" sz="1400" dirty="0">
                <a:solidFill>
                  <a:srgbClr val="1C4587"/>
                </a:solidFill>
              </a:rPr>
              <a:t>Western Society of Naturalists</a:t>
            </a:r>
            <a:endParaRPr sz="1400" dirty="0">
              <a:solidFill>
                <a:srgbClr val="1C4587"/>
              </a:solidFill>
            </a:endParaRPr>
          </a:p>
          <a:p>
            <a:pPr marL="0" lvl="0" indent="0" rtl="0">
              <a:spcBef>
                <a:spcPts val="0"/>
              </a:spcBef>
              <a:spcAft>
                <a:spcPts val="0"/>
              </a:spcAft>
              <a:buNone/>
            </a:pPr>
            <a:r>
              <a:rPr lang="en-US" sz="1400" dirty="0">
                <a:solidFill>
                  <a:srgbClr val="1C4587"/>
                </a:solidFill>
              </a:rPr>
              <a:t>November 2</a:t>
            </a:r>
            <a:r>
              <a:rPr lang="en-US" sz="1400" baseline="30000" dirty="0">
                <a:solidFill>
                  <a:srgbClr val="1C4587"/>
                </a:solidFill>
              </a:rPr>
              <a:t>nd</a:t>
            </a:r>
            <a:r>
              <a:rPr lang="en-US" sz="1400" dirty="0">
                <a:solidFill>
                  <a:srgbClr val="1C4587"/>
                </a:solidFill>
              </a:rPr>
              <a:t>, 2019</a:t>
            </a:r>
            <a:endParaRPr sz="1400" dirty="0">
              <a:solidFill>
                <a:srgbClr val="1C4587"/>
              </a:solidFill>
            </a:endParaRPr>
          </a:p>
          <a:p>
            <a:pPr marL="0" lvl="0" indent="0" rtl="0">
              <a:spcBef>
                <a:spcPts val="0"/>
              </a:spcBef>
              <a:spcAft>
                <a:spcPts val="0"/>
              </a:spcAft>
              <a:buNone/>
            </a:pPr>
            <a:endParaRPr sz="1800" dirty="0">
              <a:solidFill>
                <a:srgbClr val="1C4587"/>
              </a:solidFill>
            </a:endParaRPr>
          </a:p>
        </p:txBody>
      </p:sp>
      <p:pic>
        <p:nvPicPr>
          <p:cNvPr id="2" name="Picture 1">
            <a:extLst>
              <a:ext uri="{FF2B5EF4-FFF2-40B4-BE49-F238E27FC236}">
                <a16:creationId xmlns:a16="http://schemas.microsoft.com/office/drawing/2014/main" id="{82FFE887-36E5-46DD-B7E4-BDE004C9BE9D}"/>
              </a:ext>
            </a:extLst>
          </p:cNvPr>
          <p:cNvPicPr>
            <a:picLocks noChangeAspect="1"/>
          </p:cNvPicPr>
          <p:nvPr/>
        </p:nvPicPr>
        <p:blipFill>
          <a:blip r:embed="rId3"/>
          <a:stretch>
            <a:fillRect/>
          </a:stretch>
        </p:blipFill>
        <p:spPr>
          <a:xfrm>
            <a:off x="7032172" y="9630"/>
            <a:ext cx="2107544" cy="5143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352075" y="607800"/>
            <a:ext cx="85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1. Replicate </a:t>
            </a:r>
            <a:r>
              <a:rPr lang="en" dirty="0">
                <a:solidFill>
                  <a:srgbClr val="1C4587"/>
                </a:solidFill>
              </a:rPr>
              <a:t>base model</a:t>
            </a:r>
            <a:endParaRPr dirty="0">
              <a:solidFill>
                <a:srgbClr val="1C4587"/>
              </a:solidFill>
            </a:endParaRPr>
          </a:p>
        </p:txBody>
      </p:sp>
      <p:sp>
        <p:nvSpPr>
          <p:cNvPr id="146" name="Google Shape;146;p17"/>
          <p:cNvSpPr txBox="1">
            <a:spLocks noGrp="1"/>
          </p:cNvSpPr>
          <p:nvPr>
            <p:ph type="body" idx="1"/>
          </p:nvPr>
        </p:nvSpPr>
        <p:spPr>
          <a:xfrm>
            <a:off x="99400" y="1538075"/>
            <a:ext cx="3913800" cy="3314700"/>
          </a:xfrm>
          <a:prstGeom prst="rect">
            <a:avLst/>
          </a:prstGeom>
        </p:spPr>
        <p:txBody>
          <a:bodyPr spcFirstLastPara="1" wrap="square" lIns="91425" tIns="91425" rIns="91425" bIns="91425" anchor="t" anchorCtr="0">
            <a:noAutofit/>
          </a:bodyPr>
          <a:lstStyle/>
          <a:p>
            <a:pPr>
              <a:spcAft>
                <a:spcPts val="1800"/>
              </a:spcAft>
              <a:buClr>
                <a:srgbClr val="1C4587"/>
              </a:buClr>
            </a:pPr>
            <a:r>
              <a:rPr lang="en-US" dirty="0">
                <a:solidFill>
                  <a:srgbClr val="1C4587"/>
                </a:solidFill>
              </a:rPr>
              <a:t>Current west coast groundfish fishery has 40:10 control rule</a:t>
            </a:r>
          </a:p>
          <a:p>
            <a:pPr marL="457200" lvl="0" indent="-342900" algn="l" rtl="0">
              <a:spcBef>
                <a:spcPts val="0"/>
              </a:spcBef>
              <a:spcAft>
                <a:spcPts val="0"/>
              </a:spcAft>
              <a:buClr>
                <a:srgbClr val="1C4587"/>
              </a:buClr>
              <a:buSzPts val="1800"/>
              <a:buChar char="●"/>
            </a:pPr>
            <a:endParaRPr lang="en" b="1" dirty="0">
              <a:solidFill>
                <a:srgbClr val="1C4587"/>
              </a:solidFill>
            </a:endParaRPr>
          </a:p>
          <a:p>
            <a:pPr marL="457200" lvl="0" indent="-342900" algn="l" rtl="0">
              <a:spcBef>
                <a:spcPts val="0"/>
              </a:spcBef>
              <a:spcAft>
                <a:spcPts val="0"/>
              </a:spcAft>
              <a:buClr>
                <a:srgbClr val="1C4587"/>
              </a:buClr>
              <a:buSzPts val="1800"/>
              <a:buChar char="●"/>
            </a:pPr>
            <a:r>
              <a:rPr lang="en" b="1" dirty="0">
                <a:solidFill>
                  <a:srgbClr val="1C4587"/>
                </a:solidFill>
              </a:rPr>
              <a:t>Density ratio </a:t>
            </a:r>
            <a:r>
              <a:rPr lang="en" dirty="0">
                <a:solidFill>
                  <a:srgbClr val="1C4587"/>
                </a:solidFill>
              </a:rPr>
              <a:t>as metric to assess level of depletion:</a:t>
            </a:r>
            <a:endParaRPr dirty="0">
              <a:solidFill>
                <a:srgbClr val="1C4587"/>
              </a:solidFill>
            </a:endParaRPr>
          </a:p>
          <a:p>
            <a:pPr marL="457200" lvl="0" indent="0" algn="l" rtl="0">
              <a:lnSpc>
                <a:spcPct val="100000"/>
              </a:lnSpc>
              <a:spcBef>
                <a:spcPts val="0"/>
              </a:spcBef>
              <a:spcAft>
                <a:spcPts val="0"/>
              </a:spcAft>
              <a:buNone/>
            </a:pPr>
            <a:endParaRPr dirty="0">
              <a:solidFill>
                <a:srgbClr val="1C4587"/>
              </a:solidFill>
            </a:endParaRPr>
          </a:p>
          <a:p>
            <a:pPr marL="457200" lvl="0" indent="0" algn="l" rtl="0">
              <a:lnSpc>
                <a:spcPct val="100000"/>
              </a:lnSpc>
              <a:spcBef>
                <a:spcPts val="0"/>
              </a:spcBef>
              <a:spcAft>
                <a:spcPts val="0"/>
              </a:spcAft>
              <a:buNone/>
            </a:pPr>
            <a:r>
              <a:rPr lang="en" dirty="0">
                <a:solidFill>
                  <a:srgbClr val="1C4587"/>
                </a:solidFill>
              </a:rPr>
              <a:t># ind./ area outside reserve</a:t>
            </a:r>
            <a:endParaRPr dirty="0">
              <a:solidFill>
                <a:srgbClr val="1C4587"/>
              </a:solidFill>
            </a:endParaRPr>
          </a:p>
          <a:p>
            <a:pPr marL="457200" lvl="0" indent="0" algn="l" rtl="0">
              <a:lnSpc>
                <a:spcPct val="100000"/>
              </a:lnSpc>
              <a:spcBef>
                <a:spcPts val="0"/>
              </a:spcBef>
              <a:spcAft>
                <a:spcPts val="0"/>
              </a:spcAft>
              <a:buNone/>
            </a:pPr>
            <a:r>
              <a:rPr lang="en" dirty="0">
                <a:solidFill>
                  <a:srgbClr val="1C4587"/>
                </a:solidFill>
              </a:rPr>
              <a:t>-------------------------------------</a:t>
            </a:r>
            <a:endParaRPr dirty="0">
              <a:solidFill>
                <a:srgbClr val="1C4587"/>
              </a:solidFill>
            </a:endParaRPr>
          </a:p>
          <a:p>
            <a:pPr marL="457200" lvl="0" indent="0" algn="l" rtl="0">
              <a:lnSpc>
                <a:spcPct val="100000"/>
              </a:lnSpc>
              <a:spcBef>
                <a:spcPts val="0"/>
              </a:spcBef>
              <a:spcAft>
                <a:spcPts val="0"/>
              </a:spcAft>
              <a:buClr>
                <a:schemeClr val="dk1"/>
              </a:buClr>
              <a:buSzPts val="1100"/>
              <a:buFont typeface="Arial"/>
              <a:buNone/>
            </a:pPr>
            <a:r>
              <a:rPr lang="en" dirty="0">
                <a:solidFill>
                  <a:srgbClr val="1C4587"/>
                </a:solidFill>
              </a:rPr>
              <a:t># ind./ area inside reserve</a:t>
            </a:r>
            <a:endParaRPr dirty="0">
              <a:solidFill>
                <a:srgbClr val="1C4587"/>
              </a:solidFill>
            </a:endParaRPr>
          </a:p>
          <a:p>
            <a:pPr marL="457200" lvl="0" indent="0" algn="l" rtl="0">
              <a:spcBef>
                <a:spcPts val="0"/>
              </a:spcBef>
              <a:spcAft>
                <a:spcPts val="0"/>
              </a:spcAft>
              <a:buNone/>
            </a:pPr>
            <a:endParaRPr dirty="0">
              <a:solidFill>
                <a:srgbClr val="1C4587"/>
              </a:solidFill>
            </a:endParaRPr>
          </a:p>
          <a:p>
            <a:pPr marL="0" lvl="0" indent="0" algn="l" rtl="0">
              <a:spcBef>
                <a:spcPts val="0"/>
              </a:spcBef>
              <a:spcAft>
                <a:spcPts val="0"/>
              </a:spcAft>
              <a:buNone/>
            </a:pPr>
            <a:endParaRPr dirty="0">
              <a:solidFill>
                <a:srgbClr val="1C4587"/>
              </a:solidFill>
            </a:endParaRPr>
          </a:p>
        </p:txBody>
      </p:sp>
      <p:sp>
        <p:nvSpPr>
          <p:cNvPr id="152" name="Google Shape;152;p17"/>
          <p:cNvSpPr txBox="1">
            <a:spLocks noGrp="1"/>
          </p:cNvSpPr>
          <p:nvPr>
            <p:ph type="body" idx="1"/>
          </p:nvPr>
        </p:nvSpPr>
        <p:spPr>
          <a:xfrm>
            <a:off x="4827175" y="4119390"/>
            <a:ext cx="3792949" cy="4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rgbClr val="1C4587"/>
                </a:solidFill>
              </a:rPr>
              <a:t>Adapted from </a:t>
            </a:r>
            <a:r>
              <a:rPr lang="en" sz="1400" dirty="0">
                <a:solidFill>
                  <a:srgbClr val="1C4587"/>
                </a:solidFill>
              </a:rPr>
              <a:t>Babcock &amp; MacCall 2011</a:t>
            </a:r>
            <a:endParaRPr sz="1400" dirty="0">
              <a:solidFill>
                <a:srgbClr val="1C4587"/>
              </a:solidFill>
            </a:endParaRPr>
          </a:p>
        </p:txBody>
      </p:sp>
      <p:graphicFrame>
        <p:nvGraphicFramePr>
          <p:cNvPr id="9" name="Diagram 8">
            <a:extLst>
              <a:ext uri="{FF2B5EF4-FFF2-40B4-BE49-F238E27FC236}">
                <a16:creationId xmlns:a16="http://schemas.microsoft.com/office/drawing/2014/main" id="{133E7C78-B4D4-4BE2-84BA-47BDA003F17C}"/>
              </a:ext>
            </a:extLst>
          </p:cNvPr>
          <p:cNvGraphicFramePr/>
          <p:nvPr>
            <p:extLst>
              <p:ext uri="{D42A27DB-BD31-4B8C-83A1-F6EECF244321}">
                <p14:modId xmlns:p14="http://schemas.microsoft.com/office/powerpoint/2010/main" val="2422320172"/>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D5501335-6C46-46FC-A9E5-ACAF9CBB727A}"/>
              </a:ext>
            </a:extLst>
          </p:cNvPr>
          <p:cNvGrpSpPr/>
          <p:nvPr/>
        </p:nvGrpSpPr>
        <p:grpSpPr>
          <a:xfrm>
            <a:off x="4791075" y="1428749"/>
            <a:ext cx="3829050" cy="2495551"/>
            <a:chOff x="4791075" y="1428749"/>
            <a:chExt cx="3829050" cy="2495551"/>
          </a:xfrm>
        </p:grpSpPr>
        <p:sp>
          <p:nvSpPr>
            <p:cNvPr id="4" name="Rectangle: Rounded Corners 3">
              <a:extLst>
                <a:ext uri="{FF2B5EF4-FFF2-40B4-BE49-F238E27FC236}">
                  <a16:creationId xmlns:a16="http://schemas.microsoft.com/office/drawing/2014/main" id="{644B77B1-9556-4C09-B600-4319DBC94550}"/>
                </a:ext>
              </a:extLst>
            </p:cNvPr>
            <p:cNvSpPr/>
            <p:nvPr/>
          </p:nvSpPr>
          <p:spPr>
            <a:xfrm>
              <a:off x="4791075" y="1428750"/>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Population dynamics</a:t>
              </a:r>
            </a:p>
          </p:txBody>
        </p:sp>
        <p:sp>
          <p:nvSpPr>
            <p:cNvPr id="13" name="Rectangle: Rounded Corners 12">
              <a:extLst>
                <a:ext uri="{FF2B5EF4-FFF2-40B4-BE49-F238E27FC236}">
                  <a16:creationId xmlns:a16="http://schemas.microsoft.com/office/drawing/2014/main" id="{FDE22187-A5B0-4DCE-99A1-6D9FD93CE9AE}"/>
                </a:ext>
              </a:extLst>
            </p:cNvPr>
            <p:cNvSpPr/>
            <p:nvPr/>
          </p:nvSpPr>
          <p:spPr>
            <a:xfrm>
              <a:off x="4827175" y="2886074"/>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Management (control rules)</a:t>
              </a:r>
            </a:p>
          </p:txBody>
        </p:sp>
        <p:sp>
          <p:nvSpPr>
            <p:cNvPr id="14" name="Rectangle: Rounded Corners 13">
              <a:extLst>
                <a:ext uri="{FF2B5EF4-FFF2-40B4-BE49-F238E27FC236}">
                  <a16:creationId xmlns:a16="http://schemas.microsoft.com/office/drawing/2014/main" id="{0EDC41A4-40C7-492B-B56F-EEA83A85BA48}"/>
                </a:ext>
              </a:extLst>
            </p:cNvPr>
            <p:cNvSpPr/>
            <p:nvPr/>
          </p:nvSpPr>
          <p:spPr>
            <a:xfrm>
              <a:off x="6934199" y="2886075"/>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Fishing</a:t>
              </a:r>
            </a:p>
          </p:txBody>
        </p:sp>
        <p:sp>
          <p:nvSpPr>
            <p:cNvPr id="15" name="Rectangle: Rounded Corners 14">
              <a:extLst>
                <a:ext uri="{FF2B5EF4-FFF2-40B4-BE49-F238E27FC236}">
                  <a16:creationId xmlns:a16="http://schemas.microsoft.com/office/drawing/2014/main" id="{0D3F241A-5AA0-42B5-8B95-D12596CE21E4}"/>
                </a:ext>
              </a:extLst>
            </p:cNvPr>
            <p:cNvSpPr/>
            <p:nvPr/>
          </p:nvSpPr>
          <p:spPr>
            <a:xfrm>
              <a:off x="6934200" y="1428749"/>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Imperfect sampling</a:t>
              </a:r>
            </a:p>
          </p:txBody>
        </p:sp>
        <p:sp>
          <p:nvSpPr>
            <p:cNvPr id="5" name="Arrow: Right 4">
              <a:extLst>
                <a:ext uri="{FF2B5EF4-FFF2-40B4-BE49-F238E27FC236}">
                  <a16:creationId xmlns:a16="http://schemas.microsoft.com/office/drawing/2014/main" id="{A12C1D3A-0A74-497B-BE2E-D8EDC4A0C846}"/>
                </a:ext>
              </a:extLst>
            </p:cNvPr>
            <p:cNvSpPr/>
            <p:nvPr/>
          </p:nvSpPr>
          <p:spPr>
            <a:xfrm>
              <a:off x="6542675" y="1852611"/>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71C25160-713F-493F-9834-4FD8DB33390E}"/>
                </a:ext>
              </a:extLst>
            </p:cNvPr>
            <p:cNvSpPr/>
            <p:nvPr/>
          </p:nvSpPr>
          <p:spPr>
            <a:xfrm rot="16200000">
              <a:off x="5507212" y="2581274"/>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F642950-CBDA-48AC-B2A4-AD4B9D24A56A}"/>
                </a:ext>
              </a:extLst>
            </p:cNvPr>
            <p:cNvSpPr/>
            <p:nvPr/>
          </p:nvSpPr>
          <p:spPr>
            <a:xfrm rot="10965599">
              <a:off x="6560724" y="3309937"/>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1FDDDFC-3F19-479F-8D87-6961BBF7FF0F}"/>
                </a:ext>
              </a:extLst>
            </p:cNvPr>
            <p:cNvSpPr/>
            <p:nvPr/>
          </p:nvSpPr>
          <p:spPr>
            <a:xfrm rot="5400000">
              <a:off x="7614236" y="2590800"/>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99400" y="469555"/>
            <a:ext cx="85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2. Apply transient dynamics to control rules</a:t>
            </a:r>
            <a:endParaRPr dirty="0">
              <a:solidFill>
                <a:srgbClr val="1C4587"/>
              </a:solidFill>
            </a:endParaRPr>
          </a:p>
        </p:txBody>
      </p:sp>
      <p:graphicFrame>
        <p:nvGraphicFramePr>
          <p:cNvPr id="7" name="Diagram 6">
            <a:extLst>
              <a:ext uri="{FF2B5EF4-FFF2-40B4-BE49-F238E27FC236}">
                <a16:creationId xmlns:a16="http://schemas.microsoft.com/office/drawing/2014/main" id="{AA829611-8DB7-4D6C-AA11-569F4C67C6B8}"/>
              </a:ext>
            </a:extLst>
          </p:cNvPr>
          <p:cNvGraphicFramePr/>
          <p:nvPr>
            <p:extLst>
              <p:ext uri="{D42A27DB-BD31-4B8C-83A1-F6EECF244321}">
                <p14:modId xmlns:p14="http://schemas.microsoft.com/office/powerpoint/2010/main" val="1636615945"/>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2">
            <a:extLst>
              <a:ext uri="{FF2B5EF4-FFF2-40B4-BE49-F238E27FC236}">
                <a16:creationId xmlns:a16="http://schemas.microsoft.com/office/drawing/2014/main" id="{2441474E-565D-48A7-A6EE-95B797A10A68}"/>
              </a:ext>
            </a:extLst>
          </p:cNvPr>
          <p:cNvGraphicFramePr>
            <a:graphicFrameLocks noGrp="1"/>
          </p:cNvGraphicFramePr>
          <p:nvPr>
            <p:extLst>
              <p:ext uri="{D42A27DB-BD31-4B8C-83A1-F6EECF244321}">
                <p14:modId xmlns:p14="http://schemas.microsoft.com/office/powerpoint/2010/main" val="1061078935"/>
              </p:ext>
            </p:extLst>
          </p:nvPr>
        </p:nvGraphicFramePr>
        <p:xfrm>
          <a:off x="431075" y="1512860"/>
          <a:ext cx="8020594" cy="1320800"/>
        </p:xfrm>
        <a:graphic>
          <a:graphicData uri="http://schemas.openxmlformats.org/drawingml/2006/table">
            <a:tbl>
              <a:tblPr firstRow="1" bandRow="1">
                <a:tableStyleId>{7DF18680-E054-41AD-8BC1-D1AEF772440D}</a:tableStyleId>
              </a:tblPr>
              <a:tblGrid>
                <a:gridCol w="933628">
                  <a:extLst>
                    <a:ext uri="{9D8B030D-6E8A-4147-A177-3AD203B41FA5}">
                      <a16:colId xmlns:a16="http://schemas.microsoft.com/office/drawing/2014/main" val="3290406098"/>
                    </a:ext>
                  </a:extLst>
                </a:gridCol>
                <a:gridCol w="1244631">
                  <a:extLst>
                    <a:ext uri="{9D8B030D-6E8A-4147-A177-3AD203B41FA5}">
                      <a16:colId xmlns:a16="http://schemas.microsoft.com/office/drawing/2014/main" val="2291768337"/>
                    </a:ext>
                  </a:extLst>
                </a:gridCol>
                <a:gridCol w="1284972">
                  <a:extLst>
                    <a:ext uri="{9D8B030D-6E8A-4147-A177-3AD203B41FA5}">
                      <a16:colId xmlns:a16="http://schemas.microsoft.com/office/drawing/2014/main" val="1526006860"/>
                    </a:ext>
                  </a:extLst>
                </a:gridCol>
                <a:gridCol w="1284973">
                  <a:extLst>
                    <a:ext uri="{9D8B030D-6E8A-4147-A177-3AD203B41FA5}">
                      <a16:colId xmlns:a16="http://schemas.microsoft.com/office/drawing/2014/main" val="939012041"/>
                    </a:ext>
                  </a:extLst>
                </a:gridCol>
                <a:gridCol w="1079376">
                  <a:extLst>
                    <a:ext uri="{9D8B030D-6E8A-4147-A177-3AD203B41FA5}">
                      <a16:colId xmlns:a16="http://schemas.microsoft.com/office/drawing/2014/main" val="2234533047"/>
                    </a:ext>
                  </a:extLst>
                </a:gridCol>
                <a:gridCol w="1079376">
                  <a:extLst>
                    <a:ext uri="{9D8B030D-6E8A-4147-A177-3AD203B41FA5}">
                      <a16:colId xmlns:a16="http://schemas.microsoft.com/office/drawing/2014/main" val="3046806523"/>
                    </a:ext>
                  </a:extLst>
                </a:gridCol>
                <a:gridCol w="1113638">
                  <a:extLst>
                    <a:ext uri="{9D8B030D-6E8A-4147-A177-3AD203B41FA5}">
                      <a16:colId xmlns:a16="http://schemas.microsoft.com/office/drawing/2014/main" val="52262656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effectLst/>
                        </a:rPr>
                        <a:t>CR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85147405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effectLst/>
                        </a:rPr>
                        <a:t>Type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Babcock &amp; </a:t>
                      </a:r>
                      <a:r>
                        <a:rPr lang="en-US" sz="1600" dirty="0" err="1"/>
                        <a:t>MacCall</a:t>
                      </a:r>
                      <a:endParaRPr lang="en-US" sz="160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dirty="0"/>
                        <a:t>Babcock &amp; </a:t>
                      </a:r>
                      <a:r>
                        <a:rPr lang="en-US" sz="1600" dirty="0" err="1"/>
                        <a:t>MacCall</a:t>
                      </a:r>
                      <a:endParaRPr lang="en-US" sz="160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Babcock &amp; </a:t>
                      </a:r>
                      <a:r>
                        <a:rPr lang="en-US" sz="1600" dirty="0" err="1"/>
                        <a:t>MacCall</a:t>
                      </a:r>
                      <a:endParaRPr lang="en-US" sz="160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dirty="0"/>
                        <a:t>Transient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dirty="0"/>
                        <a:t>Transient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Transient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065671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effectLst/>
                        </a:rPr>
                        <a:t>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Low</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Correct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High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Low</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Correct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High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3678276"/>
                  </a:ext>
                </a:extLst>
              </a:tr>
            </a:tbl>
          </a:graphicData>
        </a:graphic>
      </p:graphicFrame>
      <p:grpSp>
        <p:nvGrpSpPr>
          <p:cNvPr id="8" name="Group 7">
            <a:extLst>
              <a:ext uri="{FF2B5EF4-FFF2-40B4-BE49-F238E27FC236}">
                <a16:creationId xmlns:a16="http://schemas.microsoft.com/office/drawing/2014/main" id="{78757457-31A9-4E8A-862B-8B272DE503BF}"/>
              </a:ext>
            </a:extLst>
          </p:cNvPr>
          <p:cNvGrpSpPr/>
          <p:nvPr/>
        </p:nvGrpSpPr>
        <p:grpSpPr>
          <a:xfrm>
            <a:off x="1709423" y="3787591"/>
            <a:ext cx="6115227" cy="692726"/>
            <a:chOff x="5562600" y="2647948"/>
            <a:chExt cx="3048100" cy="1095374"/>
          </a:xfrm>
        </p:grpSpPr>
        <p:sp>
          <p:nvSpPr>
            <p:cNvPr id="6" name="Rectangle 5">
              <a:extLst>
                <a:ext uri="{FF2B5EF4-FFF2-40B4-BE49-F238E27FC236}">
                  <a16:creationId xmlns:a16="http://schemas.microsoft.com/office/drawing/2014/main" id="{59741C8A-C34B-4A8A-A4EA-F37406094186}"/>
                </a:ext>
              </a:extLst>
            </p:cNvPr>
            <p:cNvSpPr/>
            <p:nvPr/>
          </p:nvSpPr>
          <p:spPr>
            <a:xfrm>
              <a:off x="5562600" y="2647948"/>
              <a:ext cx="3048100" cy="1095374"/>
            </a:xfrm>
            <a:prstGeom prst="rect">
              <a:avLst/>
            </a:prstGeom>
            <a:solidFill>
              <a:schemeClr val="tx2"/>
            </a:solidFill>
            <a:ln>
              <a:solidFill>
                <a:srgbClr val="009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467E39A-1BB5-43F2-B922-F5790928D8AA}"/>
                    </a:ext>
                  </a:extLst>
                </p:cNvPr>
                <p:cNvSpPr txBox="1"/>
                <p:nvPr/>
              </p:nvSpPr>
              <p:spPr>
                <a:xfrm>
                  <a:off x="5562600" y="2949203"/>
                  <a:ext cx="3048099" cy="5840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𝑇𝑎𝑟𝑔𝑒𝑡</m:t>
                        </m:r>
                        <m:r>
                          <a:rPr lang="en-US" sz="2400" b="0" i="1" smtClean="0">
                            <a:latin typeface="Cambria Math" panose="02040503050406030204" pitchFamily="18" charset="0"/>
                          </a:rPr>
                          <m:t> </m:t>
                        </m:r>
                        <m:r>
                          <a:rPr lang="en-US" sz="2400" b="0" i="1" smtClean="0">
                            <a:latin typeface="Cambria Math" panose="02040503050406030204" pitchFamily="18" charset="0"/>
                          </a:rPr>
                          <m:t>𝐷𝑅</m:t>
                        </m:r>
                        <m:r>
                          <a:rPr lang="en-US" sz="2400" b="0" i="1" smtClean="0">
                            <a:latin typeface="Cambria Math" panose="02040503050406030204" pitchFamily="18" charset="0"/>
                          </a:rPr>
                          <m:t>=1 −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1 −</m:t>
                            </m:r>
                            <m:r>
                              <a:rPr lang="en-US" sz="2400" b="0" i="1" smtClean="0">
                                <a:latin typeface="Cambria Math" panose="02040503050406030204" pitchFamily="18" charset="0"/>
                              </a:rPr>
                              <m:t>𝐹𝑖𝑛𝑎𝑙</m:t>
                            </m:r>
                            <m:r>
                              <a:rPr lang="en-US" sz="2400" b="0" i="1" smtClean="0">
                                <a:latin typeface="Cambria Math" panose="02040503050406030204" pitchFamily="18" charset="0"/>
                              </a:rPr>
                              <m:t> </m:t>
                            </m:r>
                            <m:r>
                              <a:rPr lang="en-US" sz="2400" b="0" i="1" smtClean="0">
                                <a:latin typeface="Cambria Math" panose="02040503050406030204" pitchFamily="18" charset="0"/>
                              </a:rPr>
                              <m:t>𝐷𝑅</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𝑀𝑡</m:t>
                            </m:r>
                          </m:sup>
                        </m:sSup>
                        <m:r>
                          <a:rPr lang="en-US" sz="2400" b="0" i="1" smtClean="0">
                            <a:latin typeface="Cambria Math" panose="02040503050406030204" pitchFamily="18" charset="0"/>
                          </a:rPr>
                          <m:t>)</m:t>
                        </m:r>
                      </m:oMath>
                    </m:oMathPara>
                  </a14:m>
                  <a:endParaRPr lang="en-US" sz="2400" dirty="0">
                    <a:latin typeface="+mn-lt"/>
                  </a:endParaRPr>
                </a:p>
              </p:txBody>
            </p:sp>
          </mc:Choice>
          <mc:Fallback>
            <p:sp>
              <p:nvSpPr>
                <p:cNvPr id="4" name="TextBox 3">
                  <a:extLst>
                    <a:ext uri="{FF2B5EF4-FFF2-40B4-BE49-F238E27FC236}">
                      <a16:creationId xmlns:a16="http://schemas.microsoft.com/office/drawing/2014/main" id="{8467E39A-1BB5-43F2-B922-F5790928D8AA}"/>
                    </a:ext>
                  </a:extLst>
                </p:cNvPr>
                <p:cNvSpPr txBox="1">
                  <a:spLocks noRot="1" noChangeAspect="1" noMove="1" noResize="1" noEditPoints="1" noAdjustHandles="1" noChangeArrowheads="1" noChangeShapeType="1" noTextEdit="1"/>
                </p:cNvSpPr>
                <p:nvPr/>
              </p:nvSpPr>
              <p:spPr>
                <a:xfrm>
                  <a:off x="5562600" y="2949203"/>
                  <a:ext cx="3048099" cy="584007"/>
                </a:xfrm>
                <a:prstGeom prst="rect">
                  <a:avLst/>
                </a:prstGeom>
                <a:blipFill>
                  <a:blip r:embed="rId8"/>
                  <a:stretch>
                    <a:fillRect b="-38333"/>
                  </a:stretch>
                </a:blipFill>
              </p:spPr>
              <p:txBody>
                <a:bodyPr/>
                <a:lstStyle/>
                <a:p>
                  <a:r>
                    <a:rPr lang="en-US">
                      <a:noFill/>
                    </a:rPr>
                    <a:t> </a:t>
                  </a:r>
                </a:p>
              </p:txBody>
            </p:sp>
          </mc:Fallback>
        </mc:AlternateContent>
      </p:grpSp>
      <p:sp>
        <p:nvSpPr>
          <p:cNvPr id="14" name="Google Shape;174;p18">
            <a:extLst>
              <a:ext uri="{FF2B5EF4-FFF2-40B4-BE49-F238E27FC236}">
                <a16:creationId xmlns:a16="http://schemas.microsoft.com/office/drawing/2014/main" id="{1ED13BDA-7E25-44E8-A5B5-31D118220A50}"/>
              </a:ext>
            </a:extLst>
          </p:cNvPr>
          <p:cNvSpPr txBox="1"/>
          <p:nvPr/>
        </p:nvSpPr>
        <p:spPr>
          <a:xfrm>
            <a:off x="2917322" y="4598122"/>
            <a:ext cx="3048099" cy="35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dirty="0">
                <a:solidFill>
                  <a:srgbClr val="1C4587"/>
                </a:solidFill>
              </a:rPr>
              <a:t>Adapted from </a:t>
            </a:r>
            <a:r>
              <a:rPr lang="en-US" dirty="0">
                <a:solidFill>
                  <a:srgbClr val="1C4587"/>
                </a:solidFill>
              </a:rPr>
              <a:t>White</a:t>
            </a:r>
            <a:r>
              <a:rPr lang="en" dirty="0">
                <a:solidFill>
                  <a:srgbClr val="1C4587"/>
                </a:solidFill>
              </a:rPr>
              <a:t> et al. 2013</a:t>
            </a:r>
            <a:endParaRPr dirty="0">
              <a:solidFill>
                <a:srgbClr val="1C4587"/>
              </a:solidFill>
            </a:endParaRPr>
          </a:p>
        </p:txBody>
      </p:sp>
      <p:sp>
        <p:nvSpPr>
          <p:cNvPr id="15" name="Google Shape;174;p18">
            <a:extLst>
              <a:ext uri="{FF2B5EF4-FFF2-40B4-BE49-F238E27FC236}">
                <a16:creationId xmlns:a16="http://schemas.microsoft.com/office/drawing/2014/main" id="{CC77A7BD-246B-4128-ADA8-E7F77DE5A00D}"/>
              </a:ext>
            </a:extLst>
          </p:cNvPr>
          <p:cNvSpPr txBox="1"/>
          <p:nvPr/>
        </p:nvSpPr>
        <p:spPr>
          <a:xfrm>
            <a:off x="431076" y="2951465"/>
            <a:ext cx="8020594" cy="35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dirty="0">
                <a:solidFill>
                  <a:srgbClr val="1C4587"/>
                </a:solidFill>
              </a:rPr>
              <a:t>Adapted from </a:t>
            </a:r>
            <a:r>
              <a:rPr lang="en-US" dirty="0">
                <a:solidFill>
                  <a:srgbClr val="1C4587"/>
                </a:solidFill>
              </a:rPr>
              <a:t>Babcock &amp; </a:t>
            </a:r>
            <a:r>
              <a:rPr lang="en-US" dirty="0" err="1">
                <a:solidFill>
                  <a:srgbClr val="1C4587"/>
                </a:solidFill>
              </a:rPr>
              <a:t>MacCall</a:t>
            </a:r>
            <a:r>
              <a:rPr lang="en-US" dirty="0">
                <a:solidFill>
                  <a:srgbClr val="1C4587"/>
                </a:solidFill>
              </a:rPr>
              <a:t> </a:t>
            </a:r>
            <a:r>
              <a:rPr lang="en" dirty="0">
                <a:solidFill>
                  <a:srgbClr val="1C4587"/>
                </a:solidFill>
              </a:rPr>
              <a:t>2011</a:t>
            </a:r>
            <a:endParaRPr dirty="0">
              <a:solidFill>
                <a:srgbClr val="1C4587"/>
              </a:solidFill>
            </a:endParaRPr>
          </a:p>
        </p:txBody>
      </p:sp>
    </p:spTree>
    <p:extLst>
      <p:ext uri="{BB962C8B-B14F-4D97-AF65-F5344CB8AC3E}">
        <p14:creationId xmlns:p14="http://schemas.microsoft.com/office/powerpoint/2010/main" val="669080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325300" y="696575"/>
            <a:ext cx="86517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Transient dynamics - yield</a:t>
            </a:r>
            <a:endParaRPr dirty="0">
              <a:solidFill>
                <a:srgbClr val="1C4587"/>
              </a:solidFill>
            </a:endParaRPr>
          </a:p>
        </p:txBody>
      </p:sp>
      <p:graphicFrame>
        <p:nvGraphicFramePr>
          <p:cNvPr id="6" name="Diagram 5">
            <a:extLst>
              <a:ext uri="{FF2B5EF4-FFF2-40B4-BE49-F238E27FC236}">
                <a16:creationId xmlns:a16="http://schemas.microsoft.com/office/drawing/2014/main" id="{C141B6E6-40FB-4063-AEAD-1F042D466B3D}"/>
              </a:ext>
            </a:extLst>
          </p:cNvPr>
          <p:cNvGraphicFramePr/>
          <p:nvPr>
            <p:extLst>
              <p:ext uri="{D42A27DB-BD31-4B8C-83A1-F6EECF244321}">
                <p14:modId xmlns:p14="http://schemas.microsoft.com/office/powerpoint/2010/main" val="1441725275"/>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6176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325300" y="696575"/>
            <a:ext cx="86517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Transient dynamics - biomass</a:t>
            </a:r>
            <a:endParaRPr dirty="0">
              <a:solidFill>
                <a:srgbClr val="1C4587"/>
              </a:solidFill>
            </a:endParaRPr>
          </a:p>
        </p:txBody>
      </p:sp>
      <p:graphicFrame>
        <p:nvGraphicFramePr>
          <p:cNvPr id="6" name="Diagram 5">
            <a:extLst>
              <a:ext uri="{FF2B5EF4-FFF2-40B4-BE49-F238E27FC236}">
                <a16:creationId xmlns:a16="http://schemas.microsoft.com/office/drawing/2014/main" id="{C141B6E6-40FB-4063-AEAD-1F042D466B3D}"/>
              </a:ext>
            </a:extLst>
          </p:cNvPr>
          <p:cNvGraphicFramePr/>
          <p:nvPr>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766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325300" y="69657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Next steps:</a:t>
            </a:r>
            <a:endParaRPr dirty="0">
              <a:solidFill>
                <a:srgbClr val="1C4587"/>
              </a:solidFill>
            </a:endParaRPr>
          </a:p>
        </p:txBody>
      </p:sp>
      <p:sp>
        <p:nvSpPr>
          <p:cNvPr id="236" name="Google Shape;236;p22"/>
          <p:cNvSpPr txBox="1"/>
          <p:nvPr/>
        </p:nvSpPr>
        <p:spPr>
          <a:xfrm>
            <a:off x="375550" y="1589553"/>
            <a:ext cx="4882250" cy="2959571"/>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1C4587"/>
              </a:buClr>
              <a:buSzPts val="2000"/>
              <a:buChar char="●"/>
            </a:pPr>
            <a:r>
              <a:rPr lang="en-US" sz="2000" dirty="0">
                <a:solidFill>
                  <a:srgbClr val="1C4587"/>
                </a:solidFill>
              </a:rPr>
              <a:t>Apply process to different species</a:t>
            </a:r>
          </a:p>
          <a:p>
            <a:pPr marL="457200" lvl="0" indent="-355600" algn="l" rtl="0">
              <a:lnSpc>
                <a:spcPct val="150000"/>
              </a:lnSpc>
              <a:spcBef>
                <a:spcPts val="0"/>
              </a:spcBef>
              <a:spcAft>
                <a:spcPts val="0"/>
              </a:spcAft>
              <a:buClr>
                <a:srgbClr val="1C4587"/>
              </a:buClr>
              <a:buSzPts val="2000"/>
              <a:buChar char="●"/>
            </a:pPr>
            <a:r>
              <a:rPr lang="en-US" sz="2000" dirty="0">
                <a:solidFill>
                  <a:srgbClr val="1C4587"/>
                </a:solidFill>
              </a:rPr>
              <a:t>Quantify effect of uncertainty about mortality on control rule success</a:t>
            </a:r>
            <a:endParaRPr lang="en" sz="2000" dirty="0">
              <a:solidFill>
                <a:srgbClr val="1C4587"/>
              </a:solidFill>
            </a:endParaRPr>
          </a:p>
          <a:p>
            <a:pPr marL="457200" lvl="0" indent="-355600" algn="l" rtl="0">
              <a:lnSpc>
                <a:spcPct val="150000"/>
              </a:lnSpc>
              <a:spcBef>
                <a:spcPts val="0"/>
              </a:spcBef>
              <a:spcAft>
                <a:spcPts val="0"/>
              </a:spcAft>
              <a:buClr>
                <a:srgbClr val="1C4587"/>
              </a:buClr>
              <a:buSzPts val="2000"/>
              <a:buChar char="●"/>
            </a:pPr>
            <a:r>
              <a:rPr lang="en" sz="2000" dirty="0">
                <a:solidFill>
                  <a:srgbClr val="1C4587"/>
                </a:solidFill>
              </a:rPr>
              <a:t>Partner with ODFW </a:t>
            </a:r>
            <a:r>
              <a:rPr lang="en-US" sz="2000" dirty="0">
                <a:solidFill>
                  <a:srgbClr val="1C4587"/>
                </a:solidFill>
              </a:rPr>
              <a:t>to </a:t>
            </a:r>
            <a:r>
              <a:rPr lang="en" sz="2000" dirty="0">
                <a:solidFill>
                  <a:srgbClr val="1C4587"/>
                </a:solidFill>
              </a:rPr>
              <a:t>prep for 2023 OR marine reserve assessment</a:t>
            </a:r>
            <a:endParaRPr sz="2000" dirty="0">
              <a:solidFill>
                <a:srgbClr val="1C4587"/>
              </a:solidFill>
            </a:endParaRPr>
          </a:p>
        </p:txBody>
      </p:sp>
      <p:pic>
        <p:nvPicPr>
          <p:cNvPr id="242" name="Google Shape;242;p22"/>
          <p:cNvPicPr preferRelativeResize="0"/>
          <p:nvPr/>
        </p:nvPicPr>
        <p:blipFill>
          <a:blip r:embed="rId3">
            <a:alphaModFix/>
          </a:blip>
          <a:stretch>
            <a:fillRect/>
          </a:stretch>
        </p:blipFill>
        <p:spPr>
          <a:xfrm>
            <a:off x="5867400" y="1589553"/>
            <a:ext cx="2725750" cy="2701275"/>
          </a:xfrm>
          <a:prstGeom prst="rect">
            <a:avLst/>
          </a:prstGeom>
          <a:noFill/>
          <a:ln>
            <a:noFill/>
          </a:ln>
        </p:spPr>
      </p:pic>
      <p:graphicFrame>
        <p:nvGraphicFramePr>
          <p:cNvPr id="6" name="Diagram 5">
            <a:extLst>
              <a:ext uri="{FF2B5EF4-FFF2-40B4-BE49-F238E27FC236}">
                <a16:creationId xmlns:a16="http://schemas.microsoft.com/office/drawing/2014/main" id="{C47EB113-CFEA-4516-B7C0-EEBC01EF52C2}"/>
              </a:ext>
            </a:extLst>
          </p:cNvPr>
          <p:cNvGraphicFramePr/>
          <p:nvPr>
            <p:extLst>
              <p:ext uri="{D42A27DB-BD31-4B8C-83A1-F6EECF244321}">
                <p14:modId xmlns:p14="http://schemas.microsoft.com/office/powerpoint/2010/main" val="645639451"/>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6965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21"/>
          <p:cNvSpPr txBox="1">
            <a:spLocks noGrp="1"/>
          </p:cNvSpPr>
          <p:nvPr>
            <p:ph type="body" idx="1"/>
          </p:nvPr>
        </p:nvSpPr>
        <p:spPr>
          <a:xfrm>
            <a:off x="613954" y="675162"/>
            <a:ext cx="7903029" cy="2333100"/>
          </a:xfrm>
          <a:prstGeom prst="rect">
            <a:avLst/>
          </a:prstGeom>
        </p:spPr>
        <p:txBody>
          <a:bodyPr spcFirstLastPara="1" wrap="square" lIns="91425" tIns="91425" rIns="91425" bIns="91425" anchor="t" anchorCtr="0">
            <a:noAutofit/>
          </a:bodyPr>
          <a:lstStyle/>
          <a:p>
            <a:pPr marL="19050" lvl="0" indent="0" algn="l" rtl="0">
              <a:lnSpc>
                <a:spcPct val="150000"/>
              </a:lnSpc>
              <a:spcBef>
                <a:spcPts val="0"/>
              </a:spcBef>
              <a:spcAft>
                <a:spcPts val="0"/>
              </a:spcAft>
              <a:buClr>
                <a:srgbClr val="1C4587"/>
              </a:buClr>
              <a:buSzPts val="2400"/>
              <a:buNone/>
            </a:pPr>
            <a:r>
              <a:rPr lang="en-US" sz="2400" dirty="0">
                <a:solidFill>
                  <a:srgbClr val="1C4587"/>
                </a:solidFill>
              </a:rPr>
              <a:t>Transient dynamics can help us to adaptively manage fisheries in and around marine reserves, and are more robust to inaccurate estimates of natural mortality, in terms of both yield and biomass. </a:t>
            </a:r>
            <a:endParaRPr sz="2400" dirty="0">
              <a:solidFill>
                <a:srgbClr val="1C4587"/>
              </a:solidFill>
            </a:endParaRPr>
          </a:p>
        </p:txBody>
      </p:sp>
      <p:graphicFrame>
        <p:nvGraphicFramePr>
          <p:cNvPr id="16" name="Diagram 15">
            <a:extLst>
              <a:ext uri="{FF2B5EF4-FFF2-40B4-BE49-F238E27FC236}">
                <a16:creationId xmlns:a16="http://schemas.microsoft.com/office/drawing/2014/main" id="{9E65DB24-6736-4C13-8F5B-584C15078FA4}"/>
              </a:ext>
            </a:extLst>
          </p:cNvPr>
          <p:cNvGraphicFramePr/>
          <p:nvPr>
            <p:extLst>
              <p:ext uri="{D42A27DB-BD31-4B8C-83A1-F6EECF244321}">
                <p14:modId xmlns:p14="http://schemas.microsoft.com/office/powerpoint/2010/main" val="1432068917"/>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Google Shape;187;p19">
            <a:extLst>
              <a:ext uri="{FF2B5EF4-FFF2-40B4-BE49-F238E27FC236}">
                <a16:creationId xmlns:a16="http://schemas.microsoft.com/office/drawing/2014/main" id="{856A7009-96DB-4AD7-8F88-A38B51D1E72F}"/>
              </a:ext>
            </a:extLst>
          </p:cNvPr>
          <p:cNvPicPr preferRelativeResize="0"/>
          <p:nvPr/>
        </p:nvPicPr>
        <p:blipFill rotWithShape="1">
          <a:blip r:embed="rId8">
            <a:alphaModFix/>
          </a:blip>
          <a:srcRect l="9189" t="6282" b="5967"/>
          <a:stretch/>
        </p:blipFill>
        <p:spPr>
          <a:xfrm>
            <a:off x="0" y="3475500"/>
            <a:ext cx="2234465" cy="1439400"/>
          </a:xfrm>
          <a:prstGeom prst="rect">
            <a:avLst/>
          </a:prstGeom>
          <a:noFill/>
          <a:ln>
            <a:noFill/>
          </a:ln>
        </p:spPr>
      </p:pic>
      <p:pic>
        <p:nvPicPr>
          <p:cNvPr id="18" name="Google Shape;188;p19">
            <a:extLst>
              <a:ext uri="{FF2B5EF4-FFF2-40B4-BE49-F238E27FC236}">
                <a16:creationId xmlns:a16="http://schemas.microsoft.com/office/drawing/2014/main" id="{227296A3-F541-4B06-9236-E20BFE34ECED}"/>
              </a:ext>
            </a:extLst>
          </p:cNvPr>
          <p:cNvPicPr preferRelativeResize="0"/>
          <p:nvPr/>
        </p:nvPicPr>
        <p:blipFill>
          <a:blip r:embed="rId9">
            <a:alphaModFix/>
          </a:blip>
          <a:stretch>
            <a:fillRect/>
          </a:stretch>
        </p:blipFill>
        <p:spPr>
          <a:xfrm>
            <a:off x="4230826" y="3475502"/>
            <a:ext cx="2365593" cy="1439400"/>
          </a:xfrm>
          <a:prstGeom prst="rect">
            <a:avLst/>
          </a:prstGeom>
          <a:noFill/>
          <a:ln>
            <a:noFill/>
          </a:ln>
        </p:spPr>
      </p:pic>
      <p:pic>
        <p:nvPicPr>
          <p:cNvPr id="19" name="Google Shape;189;p19">
            <a:extLst>
              <a:ext uri="{FF2B5EF4-FFF2-40B4-BE49-F238E27FC236}">
                <a16:creationId xmlns:a16="http://schemas.microsoft.com/office/drawing/2014/main" id="{931253F0-7405-49D6-B980-8170FF134F98}"/>
              </a:ext>
            </a:extLst>
          </p:cNvPr>
          <p:cNvPicPr preferRelativeResize="0"/>
          <p:nvPr/>
        </p:nvPicPr>
        <p:blipFill>
          <a:blip r:embed="rId10">
            <a:alphaModFix/>
          </a:blip>
          <a:stretch>
            <a:fillRect/>
          </a:stretch>
        </p:blipFill>
        <p:spPr>
          <a:xfrm>
            <a:off x="2273050" y="3475501"/>
            <a:ext cx="1919198" cy="1439398"/>
          </a:xfrm>
          <a:prstGeom prst="rect">
            <a:avLst/>
          </a:prstGeom>
          <a:noFill/>
          <a:ln>
            <a:noFill/>
          </a:ln>
        </p:spPr>
      </p:pic>
      <p:pic>
        <p:nvPicPr>
          <p:cNvPr id="20" name="Google Shape;190;p19">
            <a:extLst>
              <a:ext uri="{FF2B5EF4-FFF2-40B4-BE49-F238E27FC236}">
                <a16:creationId xmlns:a16="http://schemas.microsoft.com/office/drawing/2014/main" id="{01698695-308C-413D-8107-A15E5E574914}"/>
              </a:ext>
            </a:extLst>
          </p:cNvPr>
          <p:cNvPicPr preferRelativeResize="0"/>
          <p:nvPr/>
        </p:nvPicPr>
        <p:blipFill rotWithShape="1">
          <a:blip r:embed="rId11">
            <a:alphaModFix/>
          </a:blip>
          <a:srcRect r="8079"/>
          <a:stretch/>
        </p:blipFill>
        <p:spPr>
          <a:xfrm>
            <a:off x="6635000" y="3475500"/>
            <a:ext cx="2509000" cy="1439400"/>
          </a:xfrm>
          <a:prstGeom prst="rect">
            <a:avLst/>
          </a:prstGeom>
          <a:noFill/>
          <a:ln>
            <a:noFill/>
          </a:ln>
        </p:spPr>
      </p:pic>
      <p:sp>
        <p:nvSpPr>
          <p:cNvPr id="21" name="Google Shape;191;p19">
            <a:extLst>
              <a:ext uri="{FF2B5EF4-FFF2-40B4-BE49-F238E27FC236}">
                <a16:creationId xmlns:a16="http://schemas.microsoft.com/office/drawing/2014/main" id="{804BD4CF-9159-4F52-A83F-6FD6F852AAE8}"/>
              </a:ext>
            </a:extLst>
          </p:cNvPr>
          <p:cNvSpPr txBox="1"/>
          <p:nvPr/>
        </p:nvSpPr>
        <p:spPr>
          <a:xfrm>
            <a:off x="1960475" y="4706400"/>
            <a:ext cx="350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Levi</a:t>
            </a:r>
            <a:endParaRPr sz="600">
              <a:solidFill>
                <a:srgbClr val="FFFFFF"/>
              </a:solidFill>
            </a:endParaRPr>
          </a:p>
        </p:txBody>
      </p:sp>
      <p:sp>
        <p:nvSpPr>
          <p:cNvPr id="23" name="Google Shape;192;p19">
            <a:extLst>
              <a:ext uri="{FF2B5EF4-FFF2-40B4-BE49-F238E27FC236}">
                <a16:creationId xmlns:a16="http://schemas.microsoft.com/office/drawing/2014/main" id="{46E9B087-C597-4A64-9EA4-8EEAF5912C03}"/>
              </a:ext>
            </a:extLst>
          </p:cNvPr>
          <p:cNvSpPr txBox="1"/>
          <p:nvPr/>
        </p:nvSpPr>
        <p:spPr>
          <a:xfrm>
            <a:off x="3672575"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Jay Nichols</a:t>
            </a:r>
            <a:endParaRPr sz="600">
              <a:solidFill>
                <a:srgbClr val="FFFFFF"/>
              </a:solidFill>
            </a:endParaRPr>
          </a:p>
        </p:txBody>
      </p:sp>
      <p:sp>
        <p:nvSpPr>
          <p:cNvPr id="24" name="Google Shape;193;p19">
            <a:extLst>
              <a:ext uri="{FF2B5EF4-FFF2-40B4-BE49-F238E27FC236}">
                <a16:creationId xmlns:a16="http://schemas.microsoft.com/office/drawing/2014/main" id="{8055E489-E744-40CF-BAF8-30A47812751A}"/>
              </a:ext>
            </a:extLst>
          </p:cNvPr>
          <p:cNvSpPr txBox="1"/>
          <p:nvPr/>
        </p:nvSpPr>
        <p:spPr>
          <a:xfrm>
            <a:off x="6076825"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FishWithJD</a:t>
            </a:r>
            <a:endParaRPr sz="600"/>
          </a:p>
        </p:txBody>
      </p:sp>
      <p:sp>
        <p:nvSpPr>
          <p:cNvPr id="25" name="Google Shape;194;p19">
            <a:extLst>
              <a:ext uri="{FF2B5EF4-FFF2-40B4-BE49-F238E27FC236}">
                <a16:creationId xmlns:a16="http://schemas.microsoft.com/office/drawing/2014/main" id="{BCF2F75C-CAFA-429C-9CBA-E69A6420969F}"/>
              </a:ext>
            </a:extLst>
          </p:cNvPr>
          <p:cNvSpPr txBox="1"/>
          <p:nvPr/>
        </p:nvSpPr>
        <p:spPr>
          <a:xfrm>
            <a:off x="8624300"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John White</a:t>
            </a:r>
            <a:endParaRPr sz="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pic>
        <p:nvPicPr>
          <p:cNvPr id="74" name="Google Shape;74;p14"/>
          <p:cNvPicPr preferRelativeResize="0"/>
          <p:nvPr/>
        </p:nvPicPr>
        <p:blipFill>
          <a:blip r:embed="rId3">
            <a:alphaModFix/>
          </a:blip>
          <a:stretch>
            <a:fillRect/>
          </a:stretch>
        </p:blipFill>
        <p:spPr>
          <a:xfrm>
            <a:off x="503825" y="1034350"/>
            <a:ext cx="3901225" cy="3901225"/>
          </a:xfrm>
          <a:prstGeom prst="rect">
            <a:avLst/>
          </a:prstGeom>
          <a:noFill/>
          <a:ln>
            <a:noFill/>
          </a:ln>
        </p:spPr>
      </p:pic>
      <p:pic>
        <p:nvPicPr>
          <p:cNvPr id="75" name="Google Shape;75;p14"/>
          <p:cNvPicPr preferRelativeResize="0"/>
          <p:nvPr/>
        </p:nvPicPr>
        <p:blipFill>
          <a:blip r:embed="rId4">
            <a:alphaModFix/>
          </a:blip>
          <a:stretch>
            <a:fillRect/>
          </a:stretch>
        </p:blipFill>
        <p:spPr>
          <a:xfrm>
            <a:off x="503825" y="1034350"/>
            <a:ext cx="3901225" cy="3901225"/>
          </a:xfrm>
          <a:prstGeom prst="rect">
            <a:avLst/>
          </a:prstGeom>
          <a:noFill/>
          <a:ln>
            <a:noFill/>
          </a:ln>
        </p:spPr>
      </p:pic>
      <p:sp>
        <p:nvSpPr>
          <p:cNvPr id="76" name="Google Shape;76;p14"/>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77" name="Google Shape;77;p14"/>
          <p:cNvCxnSpPr>
            <a:stCxn id="76"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78" name="Google Shape;78;p14"/>
          <p:cNvPicPr preferRelativeResize="0"/>
          <p:nvPr/>
        </p:nvPicPr>
        <p:blipFill>
          <a:blip r:embed="rId5">
            <a:alphaModFix/>
          </a:blip>
          <a:stretch>
            <a:fillRect/>
          </a:stretch>
        </p:blipFill>
        <p:spPr>
          <a:xfrm>
            <a:off x="5195300" y="4161275"/>
            <a:ext cx="353850" cy="163850"/>
          </a:xfrm>
          <a:prstGeom prst="rect">
            <a:avLst/>
          </a:prstGeom>
          <a:noFill/>
          <a:ln>
            <a:noFill/>
          </a:ln>
        </p:spPr>
      </p:pic>
      <p:pic>
        <p:nvPicPr>
          <p:cNvPr id="79" name="Google Shape;79;p14"/>
          <p:cNvPicPr preferRelativeResize="0"/>
          <p:nvPr/>
        </p:nvPicPr>
        <p:blipFill>
          <a:blip r:embed="rId5">
            <a:alphaModFix/>
          </a:blip>
          <a:stretch>
            <a:fillRect/>
          </a:stretch>
        </p:blipFill>
        <p:spPr>
          <a:xfrm>
            <a:off x="5630700" y="4057225"/>
            <a:ext cx="578520" cy="267900"/>
          </a:xfrm>
          <a:prstGeom prst="rect">
            <a:avLst/>
          </a:prstGeom>
          <a:noFill/>
          <a:ln>
            <a:noFill/>
          </a:ln>
        </p:spPr>
      </p:pic>
      <p:pic>
        <p:nvPicPr>
          <p:cNvPr id="80" name="Google Shape;80;p14"/>
          <p:cNvPicPr preferRelativeResize="0"/>
          <p:nvPr/>
        </p:nvPicPr>
        <p:blipFill>
          <a:blip r:embed="rId5">
            <a:alphaModFix/>
          </a:blip>
          <a:stretch>
            <a:fillRect/>
          </a:stretch>
        </p:blipFill>
        <p:spPr>
          <a:xfrm>
            <a:off x="5195300" y="3940825"/>
            <a:ext cx="353850" cy="163850"/>
          </a:xfrm>
          <a:prstGeom prst="rect">
            <a:avLst/>
          </a:prstGeom>
          <a:noFill/>
          <a:ln>
            <a:noFill/>
          </a:ln>
        </p:spPr>
      </p:pic>
      <p:pic>
        <p:nvPicPr>
          <p:cNvPr id="81" name="Google Shape;81;p14"/>
          <p:cNvPicPr preferRelativeResize="0"/>
          <p:nvPr/>
        </p:nvPicPr>
        <p:blipFill>
          <a:blip r:embed="rId5">
            <a:alphaModFix/>
          </a:blip>
          <a:stretch>
            <a:fillRect/>
          </a:stretch>
        </p:blipFill>
        <p:spPr>
          <a:xfrm>
            <a:off x="5195300" y="3720375"/>
            <a:ext cx="353850" cy="163850"/>
          </a:xfrm>
          <a:prstGeom prst="rect">
            <a:avLst/>
          </a:prstGeom>
          <a:noFill/>
          <a:ln>
            <a:noFill/>
          </a:ln>
        </p:spPr>
      </p:pic>
      <p:pic>
        <p:nvPicPr>
          <p:cNvPr id="82" name="Google Shape;82;p14"/>
          <p:cNvPicPr preferRelativeResize="0"/>
          <p:nvPr/>
        </p:nvPicPr>
        <p:blipFill>
          <a:blip r:embed="rId5">
            <a:alphaModFix/>
          </a:blip>
          <a:stretch>
            <a:fillRect/>
          </a:stretch>
        </p:blipFill>
        <p:spPr>
          <a:xfrm>
            <a:off x="5195300" y="3499925"/>
            <a:ext cx="353850" cy="163850"/>
          </a:xfrm>
          <a:prstGeom prst="rect">
            <a:avLst/>
          </a:prstGeom>
          <a:noFill/>
          <a:ln>
            <a:noFill/>
          </a:ln>
        </p:spPr>
      </p:pic>
      <p:pic>
        <p:nvPicPr>
          <p:cNvPr id="83" name="Google Shape;83;p14"/>
          <p:cNvPicPr preferRelativeResize="0"/>
          <p:nvPr/>
        </p:nvPicPr>
        <p:blipFill>
          <a:blip r:embed="rId5">
            <a:alphaModFix/>
          </a:blip>
          <a:stretch>
            <a:fillRect/>
          </a:stretch>
        </p:blipFill>
        <p:spPr>
          <a:xfrm>
            <a:off x="5195300" y="3279475"/>
            <a:ext cx="353850" cy="163850"/>
          </a:xfrm>
          <a:prstGeom prst="rect">
            <a:avLst/>
          </a:prstGeom>
          <a:noFill/>
          <a:ln>
            <a:noFill/>
          </a:ln>
        </p:spPr>
      </p:pic>
      <p:pic>
        <p:nvPicPr>
          <p:cNvPr id="84" name="Google Shape;84;p14"/>
          <p:cNvPicPr preferRelativeResize="0"/>
          <p:nvPr/>
        </p:nvPicPr>
        <p:blipFill>
          <a:blip r:embed="rId5">
            <a:alphaModFix/>
          </a:blip>
          <a:stretch>
            <a:fillRect/>
          </a:stretch>
        </p:blipFill>
        <p:spPr>
          <a:xfrm>
            <a:off x="5195300" y="3059025"/>
            <a:ext cx="353850" cy="163850"/>
          </a:xfrm>
          <a:prstGeom prst="rect">
            <a:avLst/>
          </a:prstGeom>
          <a:noFill/>
          <a:ln>
            <a:noFill/>
          </a:ln>
        </p:spPr>
      </p:pic>
      <p:pic>
        <p:nvPicPr>
          <p:cNvPr id="85" name="Google Shape;85;p14"/>
          <p:cNvPicPr preferRelativeResize="0"/>
          <p:nvPr/>
        </p:nvPicPr>
        <p:blipFill>
          <a:blip r:embed="rId5">
            <a:alphaModFix/>
          </a:blip>
          <a:stretch>
            <a:fillRect/>
          </a:stretch>
        </p:blipFill>
        <p:spPr>
          <a:xfrm>
            <a:off x="5195300" y="2836225"/>
            <a:ext cx="353850" cy="163850"/>
          </a:xfrm>
          <a:prstGeom prst="rect">
            <a:avLst/>
          </a:prstGeom>
          <a:noFill/>
          <a:ln>
            <a:noFill/>
          </a:ln>
        </p:spPr>
      </p:pic>
      <p:pic>
        <p:nvPicPr>
          <p:cNvPr id="86" name="Google Shape;86;p14"/>
          <p:cNvPicPr preferRelativeResize="0"/>
          <p:nvPr/>
        </p:nvPicPr>
        <p:blipFill>
          <a:blip r:embed="rId5">
            <a:alphaModFix/>
          </a:blip>
          <a:stretch>
            <a:fillRect/>
          </a:stretch>
        </p:blipFill>
        <p:spPr>
          <a:xfrm>
            <a:off x="5195300" y="2615775"/>
            <a:ext cx="353850" cy="163850"/>
          </a:xfrm>
          <a:prstGeom prst="rect">
            <a:avLst/>
          </a:prstGeom>
          <a:noFill/>
          <a:ln>
            <a:noFill/>
          </a:ln>
        </p:spPr>
      </p:pic>
      <p:pic>
        <p:nvPicPr>
          <p:cNvPr id="87" name="Google Shape;87;p14"/>
          <p:cNvPicPr preferRelativeResize="0"/>
          <p:nvPr/>
        </p:nvPicPr>
        <p:blipFill>
          <a:blip r:embed="rId5">
            <a:alphaModFix/>
          </a:blip>
          <a:stretch>
            <a:fillRect/>
          </a:stretch>
        </p:blipFill>
        <p:spPr>
          <a:xfrm>
            <a:off x="5195300" y="2395325"/>
            <a:ext cx="353850" cy="163850"/>
          </a:xfrm>
          <a:prstGeom prst="rect">
            <a:avLst/>
          </a:prstGeom>
          <a:noFill/>
          <a:ln>
            <a:noFill/>
          </a:ln>
        </p:spPr>
      </p:pic>
      <p:pic>
        <p:nvPicPr>
          <p:cNvPr id="88" name="Google Shape;88;p14"/>
          <p:cNvPicPr preferRelativeResize="0"/>
          <p:nvPr/>
        </p:nvPicPr>
        <p:blipFill>
          <a:blip r:embed="rId5">
            <a:alphaModFix/>
          </a:blip>
          <a:stretch>
            <a:fillRect/>
          </a:stretch>
        </p:blipFill>
        <p:spPr>
          <a:xfrm>
            <a:off x="5195300" y="2174875"/>
            <a:ext cx="353850" cy="163850"/>
          </a:xfrm>
          <a:prstGeom prst="rect">
            <a:avLst/>
          </a:prstGeom>
          <a:noFill/>
          <a:ln>
            <a:noFill/>
          </a:ln>
        </p:spPr>
      </p:pic>
      <p:pic>
        <p:nvPicPr>
          <p:cNvPr id="89" name="Google Shape;89;p14"/>
          <p:cNvPicPr preferRelativeResize="0"/>
          <p:nvPr/>
        </p:nvPicPr>
        <p:blipFill>
          <a:blip r:embed="rId5">
            <a:alphaModFix/>
          </a:blip>
          <a:stretch>
            <a:fillRect/>
          </a:stretch>
        </p:blipFill>
        <p:spPr>
          <a:xfrm>
            <a:off x="5195300" y="1954425"/>
            <a:ext cx="353850" cy="163850"/>
          </a:xfrm>
          <a:prstGeom prst="rect">
            <a:avLst/>
          </a:prstGeom>
          <a:noFill/>
          <a:ln>
            <a:noFill/>
          </a:ln>
        </p:spPr>
      </p:pic>
      <p:pic>
        <p:nvPicPr>
          <p:cNvPr id="90" name="Google Shape;90;p14"/>
          <p:cNvPicPr preferRelativeResize="0"/>
          <p:nvPr/>
        </p:nvPicPr>
        <p:blipFill>
          <a:blip r:embed="rId5">
            <a:alphaModFix/>
          </a:blip>
          <a:stretch>
            <a:fillRect/>
          </a:stretch>
        </p:blipFill>
        <p:spPr>
          <a:xfrm>
            <a:off x="5195300" y="1733975"/>
            <a:ext cx="353850" cy="163850"/>
          </a:xfrm>
          <a:prstGeom prst="rect">
            <a:avLst/>
          </a:prstGeom>
          <a:noFill/>
          <a:ln>
            <a:noFill/>
          </a:ln>
        </p:spPr>
      </p:pic>
      <p:pic>
        <p:nvPicPr>
          <p:cNvPr id="91" name="Google Shape;91;p14"/>
          <p:cNvPicPr preferRelativeResize="0"/>
          <p:nvPr/>
        </p:nvPicPr>
        <p:blipFill>
          <a:blip r:embed="rId5">
            <a:alphaModFix/>
          </a:blip>
          <a:stretch>
            <a:fillRect/>
          </a:stretch>
        </p:blipFill>
        <p:spPr>
          <a:xfrm>
            <a:off x="5630700" y="3752000"/>
            <a:ext cx="578520" cy="267900"/>
          </a:xfrm>
          <a:prstGeom prst="rect">
            <a:avLst/>
          </a:prstGeom>
          <a:noFill/>
          <a:ln>
            <a:noFill/>
          </a:ln>
        </p:spPr>
      </p:pic>
      <p:pic>
        <p:nvPicPr>
          <p:cNvPr id="92" name="Google Shape;92;p14"/>
          <p:cNvPicPr preferRelativeResize="0"/>
          <p:nvPr/>
        </p:nvPicPr>
        <p:blipFill>
          <a:blip r:embed="rId5">
            <a:alphaModFix/>
          </a:blip>
          <a:stretch>
            <a:fillRect/>
          </a:stretch>
        </p:blipFill>
        <p:spPr>
          <a:xfrm>
            <a:off x="5630700" y="3446775"/>
            <a:ext cx="578520" cy="267900"/>
          </a:xfrm>
          <a:prstGeom prst="rect">
            <a:avLst/>
          </a:prstGeom>
          <a:noFill/>
          <a:ln>
            <a:noFill/>
          </a:ln>
        </p:spPr>
      </p:pic>
      <p:pic>
        <p:nvPicPr>
          <p:cNvPr id="93" name="Google Shape;93;p14"/>
          <p:cNvPicPr preferRelativeResize="0"/>
          <p:nvPr/>
        </p:nvPicPr>
        <p:blipFill>
          <a:blip r:embed="rId5">
            <a:alphaModFix/>
          </a:blip>
          <a:stretch>
            <a:fillRect/>
          </a:stretch>
        </p:blipFill>
        <p:spPr>
          <a:xfrm>
            <a:off x="5630700" y="3141550"/>
            <a:ext cx="578520" cy="267900"/>
          </a:xfrm>
          <a:prstGeom prst="rect">
            <a:avLst/>
          </a:prstGeom>
          <a:noFill/>
          <a:ln>
            <a:noFill/>
          </a:ln>
        </p:spPr>
      </p:pic>
      <p:pic>
        <p:nvPicPr>
          <p:cNvPr id="94" name="Google Shape;94;p14"/>
          <p:cNvPicPr preferRelativeResize="0"/>
          <p:nvPr/>
        </p:nvPicPr>
        <p:blipFill>
          <a:blip r:embed="rId5">
            <a:alphaModFix/>
          </a:blip>
          <a:stretch>
            <a:fillRect/>
          </a:stretch>
        </p:blipFill>
        <p:spPr>
          <a:xfrm>
            <a:off x="6326000" y="3972450"/>
            <a:ext cx="761595" cy="352675"/>
          </a:xfrm>
          <a:prstGeom prst="rect">
            <a:avLst/>
          </a:prstGeom>
          <a:noFill/>
          <a:ln>
            <a:noFill/>
          </a:ln>
        </p:spPr>
      </p:pic>
      <p:pic>
        <p:nvPicPr>
          <p:cNvPr id="95" name="Google Shape;95;p14"/>
          <p:cNvPicPr preferRelativeResize="0"/>
          <p:nvPr/>
        </p:nvPicPr>
        <p:blipFill>
          <a:blip r:embed="rId5">
            <a:alphaModFix/>
          </a:blip>
          <a:stretch>
            <a:fillRect/>
          </a:stretch>
        </p:blipFill>
        <p:spPr>
          <a:xfrm>
            <a:off x="6326000" y="3563175"/>
            <a:ext cx="761595" cy="352675"/>
          </a:xfrm>
          <a:prstGeom prst="rect">
            <a:avLst/>
          </a:prstGeom>
          <a:noFill/>
          <a:ln>
            <a:noFill/>
          </a:ln>
        </p:spPr>
      </p:pic>
      <p:pic>
        <p:nvPicPr>
          <p:cNvPr id="96" name="Google Shape;96;p14"/>
          <p:cNvPicPr preferRelativeResize="0"/>
          <p:nvPr/>
        </p:nvPicPr>
        <p:blipFill>
          <a:blip r:embed="rId5">
            <a:alphaModFix/>
          </a:blip>
          <a:stretch>
            <a:fillRect/>
          </a:stretch>
        </p:blipFill>
        <p:spPr>
          <a:xfrm>
            <a:off x="7204375" y="3801825"/>
            <a:ext cx="1090707" cy="505075"/>
          </a:xfrm>
          <a:prstGeom prst="rect">
            <a:avLst/>
          </a:prstGeom>
          <a:noFill/>
          <a:ln>
            <a:noFill/>
          </a:ln>
        </p:spPr>
      </p:pic>
      <p:pic>
        <p:nvPicPr>
          <p:cNvPr id="97" name="Google Shape;97;p14"/>
          <p:cNvPicPr preferRelativeResize="0"/>
          <p:nvPr/>
        </p:nvPicPr>
        <p:blipFill>
          <a:blip r:embed="rId5">
            <a:alphaModFix/>
          </a:blip>
          <a:stretch>
            <a:fillRect/>
          </a:stretch>
        </p:blipFill>
        <p:spPr>
          <a:xfrm>
            <a:off x="5630700" y="2836750"/>
            <a:ext cx="578520" cy="267900"/>
          </a:xfrm>
          <a:prstGeom prst="rect">
            <a:avLst/>
          </a:prstGeom>
          <a:noFill/>
          <a:ln>
            <a:noFill/>
          </a:ln>
        </p:spPr>
      </p:pic>
      <p:graphicFrame>
        <p:nvGraphicFramePr>
          <p:cNvPr id="32" name="Diagram 31">
            <a:extLst>
              <a:ext uri="{FF2B5EF4-FFF2-40B4-BE49-F238E27FC236}">
                <a16:creationId xmlns:a16="http://schemas.microsoft.com/office/drawing/2014/main" id="{BEBEDFE6-AACC-43EA-A373-E5CB9F050A8D}"/>
              </a:ext>
            </a:extLst>
          </p:cNvPr>
          <p:cNvGraphicFramePr/>
          <p:nvPr>
            <p:extLst>
              <p:ext uri="{D42A27DB-BD31-4B8C-83A1-F6EECF244321}">
                <p14:modId xmlns:p14="http://schemas.microsoft.com/office/powerpoint/2010/main" val="2235663274"/>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503825" y="1034350"/>
            <a:ext cx="3901225" cy="3901225"/>
          </a:xfrm>
          <a:prstGeom prst="rect">
            <a:avLst/>
          </a:prstGeom>
          <a:noFill/>
          <a:ln>
            <a:noFill/>
          </a:ln>
        </p:spPr>
      </p:pic>
      <p:sp>
        <p:nvSpPr>
          <p:cNvPr id="109" name="Google Shape;109;p15"/>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110" name="Google Shape;110;p15"/>
          <p:cNvCxnSpPr>
            <a:stCxn id="109"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111" name="Google Shape;111;p15"/>
          <p:cNvPicPr preferRelativeResize="0"/>
          <p:nvPr/>
        </p:nvPicPr>
        <p:blipFill>
          <a:blip r:embed="rId4">
            <a:alphaModFix/>
          </a:blip>
          <a:stretch>
            <a:fillRect/>
          </a:stretch>
        </p:blipFill>
        <p:spPr>
          <a:xfrm>
            <a:off x="5195300" y="4161275"/>
            <a:ext cx="353850" cy="163850"/>
          </a:xfrm>
          <a:prstGeom prst="rect">
            <a:avLst/>
          </a:prstGeom>
          <a:noFill/>
          <a:ln>
            <a:noFill/>
          </a:ln>
        </p:spPr>
      </p:pic>
      <p:pic>
        <p:nvPicPr>
          <p:cNvPr id="112" name="Google Shape;112;p15"/>
          <p:cNvPicPr preferRelativeResize="0"/>
          <p:nvPr/>
        </p:nvPicPr>
        <p:blipFill>
          <a:blip r:embed="rId4">
            <a:alphaModFix/>
          </a:blip>
          <a:stretch>
            <a:fillRect/>
          </a:stretch>
        </p:blipFill>
        <p:spPr>
          <a:xfrm>
            <a:off x="5630700" y="4057225"/>
            <a:ext cx="578520" cy="267900"/>
          </a:xfrm>
          <a:prstGeom prst="rect">
            <a:avLst/>
          </a:prstGeom>
          <a:noFill/>
          <a:ln>
            <a:noFill/>
          </a:ln>
        </p:spPr>
      </p:pic>
      <p:pic>
        <p:nvPicPr>
          <p:cNvPr id="113" name="Google Shape;113;p15"/>
          <p:cNvPicPr preferRelativeResize="0"/>
          <p:nvPr/>
        </p:nvPicPr>
        <p:blipFill>
          <a:blip r:embed="rId4">
            <a:alphaModFix/>
          </a:blip>
          <a:stretch>
            <a:fillRect/>
          </a:stretch>
        </p:blipFill>
        <p:spPr>
          <a:xfrm>
            <a:off x="5195300" y="3940825"/>
            <a:ext cx="353850" cy="1638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195300" y="3720375"/>
            <a:ext cx="353850" cy="163850"/>
          </a:xfrm>
          <a:prstGeom prst="rect">
            <a:avLst/>
          </a:prstGeom>
          <a:noFill/>
          <a:ln>
            <a:noFill/>
          </a:ln>
        </p:spPr>
      </p:pic>
      <p:pic>
        <p:nvPicPr>
          <p:cNvPr id="115" name="Google Shape;115;p15"/>
          <p:cNvPicPr preferRelativeResize="0"/>
          <p:nvPr/>
        </p:nvPicPr>
        <p:blipFill>
          <a:blip r:embed="rId4">
            <a:alphaModFix/>
          </a:blip>
          <a:stretch>
            <a:fillRect/>
          </a:stretch>
        </p:blipFill>
        <p:spPr>
          <a:xfrm>
            <a:off x="5195300" y="3499925"/>
            <a:ext cx="353850" cy="163850"/>
          </a:xfrm>
          <a:prstGeom prst="rect">
            <a:avLst/>
          </a:prstGeom>
          <a:noFill/>
          <a:ln>
            <a:noFill/>
          </a:ln>
        </p:spPr>
      </p:pic>
      <p:pic>
        <p:nvPicPr>
          <p:cNvPr id="116" name="Google Shape;116;p15"/>
          <p:cNvPicPr preferRelativeResize="0"/>
          <p:nvPr/>
        </p:nvPicPr>
        <p:blipFill>
          <a:blip r:embed="rId4">
            <a:alphaModFix/>
          </a:blip>
          <a:stretch>
            <a:fillRect/>
          </a:stretch>
        </p:blipFill>
        <p:spPr>
          <a:xfrm>
            <a:off x="5195300" y="3279475"/>
            <a:ext cx="353850" cy="163850"/>
          </a:xfrm>
          <a:prstGeom prst="rect">
            <a:avLst/>
          </a:prstGeom>
          <a:noFill/>
          <a:ln>
            <a:noFill/>
          </a:ln>
        </p:spPr>
      </p:pic>
      <p:pic>
        <p:nvPicPr>
          <p:cNvPr id="117" name="Google Shape;117;p15"/>
          <p:cNvPicPr preferRelativeResize="0"/>
          <p:nvPr/>
        </p:nvPicPr>
        <p:blipFill>
          <a:blip r:embed="rId4">
            <a:alphaModFix/>
          </a:blip>
          <a:stretch>
            <a:fillRect/>
          </a:stretch>
        </p:blipFill>
        <p:spPr>
          <a:xfrm>
            <a:off x="5195300" y="3059025"/>
            <a:ext cx="353850" cy="163850"/>
          </a:xfrm>
          <a:prstGeom prst="rect">
            <a:avLst/>
          </a:prstGeom>
          <a:noFill/>
          <a:ln>
            <a:noFill/>
          </a:ln>
        </p:spPr>
      </p:pic>
      <p:pic>
        <p:nvPicPr>
          <p:cNvPr id="118" name="Google Shape;118;p15"/>
          <p:cNvPicPr preferRelativeResize="0"/>
          <p:nvPr/>
        </p:nvPicPr>
        <p:blipFill>
          <a:blip r:embed="rId4">
            <a:alphaModFix/>
          </a:blip>
          <a:stretch>
            <a:fillRect/>
          </a:stretch>
        </p:blipFill>
        <p:spPr>
          <a:xfrm>
            <a:off x="5195300" y="2836225"/>
            <a:ext cx="353850" cy="163850"/>
          </a:xfrm>
          <a:prstGeom prst="rect">
            <a:avLst/>
          </a:prstGeom>
          <a:noFill/>
          <a:ln>
            <a:noFill/>
          </a:ln>
        </p:spPr>
      </p:pic>
      <p:pic>
        <p:nvPicPr>
          <p:cNvPr id="119" name="Google Shape;119;p15"/>
          <p:cNvPicPr preferRelativeResize="0"/>
          <p:nvPr/>
        </p:nvPicPr>
        <p:blipFill>
          <a:blip r:embed="rId4">
            <a:alphaModFix/>
          </a:blip>
          <a:stretch>
            <a:fillRect/>
          </a:stretch>
        </p:blipFill>
        <p:spPr>
          <a:xfrm>
            <a:off x="5195300" y="2615775"/>
            <a:ext cx="353850" cy="163850"/>
          </a:xfrm>
          <a:prstGeom prst="rect">
            <a:avLst/>
          </a:prstGeom>
          <a:noFill/>
          <a:ln>
            <a:noFill/>
          </a:ln>
        </p:spPr>
      </p:pic>
      <p:pic>
        <p:nvPicPr>
          <p:cNvPr id="120" name="Google Shape;120;p15"/>
          <p:cNvPicPr preferRelativeResize="0"/>
          <p:nvPr/>
        </p:nvPicPr>
        <p:blipFill>
          <a:blip r:embed="rId4">
            <a:alphaModFix/>
          </a:blip>
          <a:stretch>
            <a:fillRect/>
          </a:stretch>
        </p:blipFill>
        <p:spPr>
          <a:xfrm>
            <a:off x="5195300" y="2395325"/>
            <a:ext cx="353850" cy="163850"/>
          </a:xfrm>
          <a:prstGeom prst="rect">
            <a:avLst/>
          </a:prstGeom>
          <a:noFill/>
          <a:ln>
            <a:noFill/>
          </a:ln>
        </p:spPr>
      </p:pic>
      <p:pic>
        <p:nvPicPr>
          <p:cNvPr id="121" name="Google Shape;121;p15"/>
          <p:cNvPicPr preferRelativeResize="0"/>
          <p:nvPr/>
        </p:nvPicPr>
        <p:blipFill>
          <a:blip r:embed="rId4">
            <a:alphaModFix/>
          </a:blip>
          <a:stretch>
            <a:fillRect/>
          </a:stretch>
        </p:blipFill>
        <p:spPr>
          <a:xfrm>
            <a:off x="5195300" y="2174875"/>
            <a:ext cx="353850" cy="163850"/>
          </a:xfrm>
          <a:prstGeom prst="rect">
            <a:avLst/>
          </a:prstGeom>
          <a:noFill/>
          <a:ln>
            <a:noFill/>
          </a:ln>
        </p:spPr>
      </p:pic>
      <p:pic>
        <p:nvPicPr>
          <p:cNvPr id="122" name="Google Shape;122;p15"/>
          <p:cNvPicPr preferRelativeResize="0"/>
          <p:nvPr/>
        </p:nvPicPr>
        <p:blipFill>
          <a:blip r:embed="rId4">
            <a:alphaModFix/>
          </a:blip>
          <a:stretch>
            <a:fillRect/>
          </a:stretch>
        </p:blipFill>
        <p:spPr>
          <a:xfrm>
            <a:off x="5195300" y="1954425"/>
            <a:ext cx="353850" cy="163850"/>
          </a:xfrm>
          <a:prstGeom prst="rect">
            <a:avLst/>
          </a:prstGeom>
          <a:noFill/>
          <a:ln>
            <a:noFill/>
          </a:ln>
        </p:spPr>
      </p:pic>
      <p:pic>
        <p:nvPicPr>
          <p:cNvPr id="123" name="Google Shape;123;p15"/>
          <p:cNvPicPr preferRelativeResize="0"/>
          <p:nvPr/>
        </p:nvPicPr>
        <p:blipFill>
          <a:blip r:embed="rId4">
            <a:alphaModFix/>
          </a:blip>
          <a:stretch>
            <a:fillRect/>
          </a:stretch>
        </p:blipFill>
        <p:spPr>
          <a:xfrm>
            <a:off x="5195300" y="1733975"/>
            <a:ext cx="353850" cy="163850"/>
          </a:xfrm>
          <a:prstGeom prst="rect">
            <a:avLst/>
          </a:prstGeom>
          <a:noFill/>
          <a:ln>
            <a:noFill/>
          </a:ln>
        </p:spPr>
      </p:pic>
      <p:pic>
        <p:nvPicPr>
          <p:cNvPr id="124" name="Google Shape;124;p15"/>
          <p:cNvPicPr preferRelativeResize="0"/>
          <p:nvPr/>
        </p:nvPicPr>
        <p:blipFill>
          <a:blip r:embed="rId4">
            <a:alphaModFix/>
          </a:blip>
          <a:stretch>
            <a:fillRect/>
          </a:stretch>
        </p:blipFill>
        <p:spPr>
          <a:xfrm>
            <a:off x="5630700" y="3752000"/>
            <a:ext cx="578520" cy="267900"/>
          </a:xfrm>
          <a:prstGeom prst="rect">
            <a:avLst/>
          </a:prstGeom>
          <a:noFill/>
          <a:ln>
            <a:noFill/>
          </a:ln>
        </p:spPr>
      </p:pic>
      <p:pic>
        <p:nvPicPr>
          <p:cNvPr id="125" name="Google Shape;125;p15"/>
          <p:cNvPicPr preferRelativeResize="0"/>
          <p:nvPr/>
        </p:nvPicPr>
        <p:blipFill>
          <a:blip r:embed="rId4">
            <a:alphaModFix/>
          </a:blip>
          <a:stretch>
            <a:fillRect/>
          </a:stretch>
        </p:blipFill>
        <p:spPr>
          <a:xfrm>
            <a:off x="5630700" y="3446775"/>
            <a:ext cx="578520" cy="267900"/>
          </a:xfrm>
          <a:prstGeom prst="rect">
            <a:avLst/>
          </a:prstGeom>
          <a:noFill/>
          <a:ln>
            <a:noFill/>
          </a:ln>
        </p:spPr>
      </p:pic>
      <p:pic>
        <p:nvPicPr>
          <p:cNvPr id="126" name="Google Shape;126;p15"/>
          <p:cNvPicPr preferRelativeResize="0"/>
          <p:nvPr/>
        </p:nvPicPr>
        <p:blipFill>
          <a:blip r:embed="rId4">
            <a:alphaModFix/>
          </a:blip>
          <a:stretch>
            <a:fillRect/>
          </a:stretch>
        </p:blipFill>
        <p:spPr>
          <a:xfrm>
            <a:off x="5630700" y="3141550"/>
            <a:ext cx="578520" cy="267900"/>
          </a:xfrm>
          <a:prstGeom prst="rect">
            <a:avLst/>
          </a:prstGeom>
          <a:noFill/>
          <a:ln>
            <a:noFill/>
          </a:ln>
        </p:spPr>
      </p:pic>
      <p:pic>
        <p:nvPicPr>
          <p:cNvPr id="127" name="Google Shape;127;p15"/>
          <p:cNvPicPr preferRelativeResize="0"/>
          <p:nvPr/>
        </p:nvPicPr>
        <p:blipFill>
          <a:blip r:embed="rId4">
            <a:alphaModFix/>
          </a:blip>
          <a:stretch>
            <a:fillRect/>
          </a:stretch>
        </p:blipFill>
        <p:spPr>
          <a:xfrm>
            <a:off x="6326000" y="3972450"/>
            <a:ext cx="761595" cy="352675"/>
          </a:xfrm>
          <a:prstGeom prst="rect">
            <a:avLst/>
          </a:prstGeom>
          <a:noFill/>
          <a:ln>
            <a:noFill/>
          </a:ln>
        </p:spPr>
      </p:pic>
      <p:sp>
        <p:nvSpPr>
          <p:cNvPr id="35" name="Google Shape;68;p14">
            <a:extLst>
              <a:ext uri="{FF2B5EF4-FFF2-40B4-BE49-F238E27FC236}">
                <a16:creationId xmlns:a16="http://schemas.microsoft.com/office/drawing/2014/main" id="{E30FD021-75E5-4704-99E7-B7C8BE910FFB}"/>
              </a:ext>
            </a:extLst>
          </p:cNvPr>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graphicFrame>
        <p:nvGraphicFramePr>
          <p:cNvPr id="26" name="Diagram 25">
            <a:extLst>
              <a:ext uri="{FF2B5EF4-FFF2-40B4-BE49-F238E27FC236}">
                <a16:creationId xmlns:a16="http://schemas.microsoft.com/office/drawing/2014/main" id="{20933DEA-B18F-48F5-9E2F-673400D623F5}"/>
              </a:ext>
            </a:extLst>
          </p:cNvPr>
          <p:cNvGraphicFramePr/>
          <p:nvPr>
            <p:extLst>
              <p:ext uri="{D42A27DB-BD31-4B8C-83A1-F6EECF244321}">
                <p14:modId xmlns:p14="http://schemas.microsoft.com/office/powerpoint/2010/main" val="4057282623"/>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503825" y="1034350"/>
            <a:ext cx="3901225" cy="3901225"/>
          </a:xfrm>
          <a:prstGeom prst="rect">
            <a:avLst/>
          </a:prstGeom>
          <a:noFill/>
          <a:ln>
            <a:noFill/>
          </a:ln>
        </p:spPr>
      </p:pic>
      <p:sp>
        <p:nvSpPr>
          <p:cNvPr id="109" name="Google Shape;109;p15"/>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110" name="Google Shape;110;p15"/>
          <p:cNvCxnSpPr>
            <a:stCxn id="109"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111" name="Google Shape;111;p15"/>
          <p:cNvPicPr preferRelativeResize="0"/>
          <p:nvPr/>
        </p:nvPicPr>
        <p:blipFill>
          <a:blip r:embed="rId4">
            <a:alphaModFix/>
          </a:blip>
          <a:stretch>
            <a:fillRect/>
          </a:stretch>
        </p:blipFill>
        <p:spPr>
          <a:xfrm>
            <a:off x="5195300" y="4161275"/>
            <a:ext cx="353850" cy="163850"/>
          </a:xfrm>
          <a:prstGeom prst="rect">
            <a:avLst/>
          </a:prstGeom>
          <a:noFill/>
          <a:ln>
            <a:noFill/>
          </a:ln>
        </p:spPr>
      </p:pic>
      <p:pic>
        <p:nvPicPr>
          <p:cNvPr id="112" name="Google Shape;112;p15"/>
          <p:cNvPicPr preferRelativeResize="0"/>
          <p:nvPr/>
        </p:nvPicPr>
        <p:blipFill>
          <a:blip r:embed="rId4">
            <a:alphaModFix/>
          </a:blip>
          <a:stretch>
            <a:fillRect/>
          </a:stretch>
        </p:blipFill>
        <p:spPr>
          <a:xfrm>
            <a:off x="5630700" y="4057225"/>
            <a:ext cx="578520" cy="267900"/>
          </a:xfrm>
          <a:prstGeom prst="rect">
            <a:avLst/>
          </a:prstGeom>
          <a:noFill/>
          <a:ln>
            <a:noFill/>
          </a:ln>
        </p:spPr>
      </p:pic>
      <p:pic>
        <p:nvPicPr>
          <p:cNvPr id="113" name="Google Shape;113;p15"/>
          <p:cNvPicPr preferRelativeResize="0"/>
          <p:nvPr/>
        </p:nvPicPr>
        <p:blipFill>
          <a:blip r:embed="rId4">
            <a:alphaModFix/>
          </a:blip>
          <a:stretch>
            <a:fillRect/>
          </a:stretch>
        </p:blipFill>
        <p:spPr>
          <a:xfrm>
            <a:off x="5195300" y="3940825"/>
            <a:ext cx="353850" cy="1638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195300" y="3720375"/>
            <a:ext cx="353850" cy="163850"/>
          </a:xfrm>
          <a:prstGeom prst="rect">
            <a:avLst/>
          </a:prstGeom>
          <a:noFill/>
          <a:ln>
            <a:noFill/>
          </a:ln>
        </p:spPr>
      </p:pic>
      <p:pic>
        <p:nvPicPr>
          <p:cNvPr id="115" name="Google Shape;115;p15"/>
          <p:cNvPicPr preferRelativeResize="0"/>
          <p:nvPr/>
        </p:nvPicPr>
        <p:blipFill>
          <a:blip r:embed="rId4">
            <a:alphaModFix/>
          </a:blip>
          <a:stretch>
            <a:fillRect/>
          </a:stretch>
        </p:blipFill>
        <p:spPr>
          <a:xfrm>
            <a:off x="5195300" y="3499925"/>
            <a:ext cx="353850" cy="163850"/>
          </a:xfrm>
          <a:prstGeom prst="rect">
            <a:avLst/>
          </a:prstGeom>
          <a:noFill/>
          <a:ln>
            <a:noFill/>
          </a:ln>
        </p:spPr>
      </p:pic>
      <p:pic>
        <p:nvPicPr>
          <p:cNvPr id="116" name="Google Shape;116;p15"/>
          <p:cNvPicPr preferRelativeResize="0"/>
          <p:nvPr/>
        </p:nvPicPr>
        <p:blipFill>
          <a:blip r:embed="rId4">
            <a:alphaModFix/>
          </a:blip>
          <a:stretch>
            <a:fillRect/>
          </a:stretch>
        </p:blipFill>
        <p:spPr>
          <a:xfrm>
            <a:off x="5195300" y="3279475"/>
            <a:ext cx="353850" cy="163850"/>
          </a:xfrm>
          <a:prstGeom prst="rect">
            <a:avLst/>
          </a:prstGeom>
          <a:noFill/>
          <a:ln>
            <a:noFill/>
          </a:ln>
        </p:spPr>
      </p:pic>
      <p:pic>
        <p:nvPicPr>
          <p:cNvPr id="117" name="Google Shape;117;p15"/>
          <p:cNvPicPr preferRelativeResize="0"/>
          <p:nvPr/>
        </p:nvPicPr>
        <p:blipFill>
          <a:blip r:embed="rId4">
            <a:alphaModFix/>
          </a:blip>
          <a:stretch>
            <a:fillRect/>
          </a:stretch>
        </p:blipFill>
        <p:spPr>
          <a:xfrm>
            <a:off x="5195300" y="3059025"/>
            <a:ext cx="353850" cy="163850"/>
          </a:xfrm>
          <a:prstGeom prst="rect">
            <a:avLst/>
          </a:prstGeom>
          <a:noFill/>
          <a:ln>
            <a:noFill/>
          </a:ln>
        </p:spPr>
      </p:pic>
      <p:pic>
        <p:nvPicPr>
          <p:cNvPr id="118" name="Google Shape;118;p15"/>
          <p:cNvPicPr preferRelativeResize="0"/>
          <p:nvPr/>
        </p:nvPicPr>
        <p:blipFill>
          <a:blip r:embed="rId4">
            <a:alphaModFix/>
          </a:blip>
          <a:stretch>
            <a:fillRect/>
          </a:stretch>
        </p:blipFill>
        <p:spPr>
          <a:xfrm>
            <a:off x="5195300" y="2836225"/>
            <a:ext cx="353850" cy="163850"/>
          </a:xfrm>
          <a:prstGeom prst="rect">
            <a:avLst/>
          </a:prstGeom>
          <a:noFill/>
          <a:ln>
            <a:noFill/>
          </a:ln>
        </p:spPr>
      </p:pic>
      <p:pic>
        <p:nvPicPr>
          <p:cNvPr id="119" name="Google Shape;119;p15"/>
          <p:cNvPicPr preferRelativeResize="0"/>
          <p:nvPr/>
        </p:nvPicPr>
        <p:blipFill>
          <a:blip r:embed="rId4">
            <a:alphaModFix/>
          </a:blip>
          <a:stretch>
            <a:fillRect/>
          </a:stretch>
        </p:blipFill>
        <p:spPr>
          <a:xfrm>
            <a:off x="5195300" y="2615775"/>
            <a:ext cx="353850" cy="163850"/>
          </a:xfrm>
          <a:prstGeom prst="rect">
            <a:avLst/>
          </a:prstGeom>
          <a:noFill/>
          <a:ln>
            <a:noFill/>
          </a:ln>
        </p:spPr>
      </p:pic>
      <p:pic>
        <p:nvPicPr>
          <p:cNvPr id="120" name="Google Shape;120;p15"/>
          <p:cNvPicPr preferRelativeResize="0"/>
          <p:nvPr/>
        </p:nvPicPr>
        <p:blipFill>
          <a:blip r:embed="rId4">
            <a:alphaModFix/>
          </a:blip>
          <a:stretch>
            <a:fillRect/>
          </a:stretch>
        </p:blipFill>
        <p:spPr>
          <a:xfrm>
            <a:off x="5195300" y="2395325"/>
            <a:ext cx="353850" cy="163850"/>
          </a:xfrm>
          <a:prstGeom prst="rect">
            <a:avLst/>
          </a:prstGeom>
          <a:noFill/>
          <a:ln>
            <a:noFill/>
          </a:ln>
        </p:spPr>
      </p:pic>
      <p:pic>
        <p:nvPicPr>
          <p:cNvPr id="121" name="Google Shape;121;p15"/>
          <p:cNvPicPr preferRelativeResize="0"/>
          <p:nvPr/>
        </p:nvPicPr>
        <p:blipFill>
          <a:blip r:embed="rId4">
            <a:alphaModFix/>
          </a:blip>
          <a:stretch>
            <a:fillRect/>
          </a:stretch>
        </p:blipFill>
        <p:spPr>
          <a:xfrm>
            <a:off x="5195300" y="2174875"/>
            <a:ext cx="353850" cy="163850"/>
          </a:xfrm>
          <a:prstGeom prst="rect">
            <a:avLst/>
          </a:prstGeom>
          <a:noFill/>
          <a:ln>
            <a:noFill/>
          </a:ln>
        </p:spPr>
      </p:pic>
      <p:pic>
        <p:nvPicPr>
          <p:cNvPr id="122" name="Google Shape;122;p15"/>
          <p:cNvPicPr preferRelativeResize="0"/>
          <p:nvPr/>
        </p:nvPicPr>
        <p:blipFill>
          <a:blip r:embed="rId4">
            <a:alphaModFix/>
          </a:blip>
          <a:stretch>
            <a:fillRect/>
          </a:stretch>
        </p:blipFill>
        <p:spPr>
          <a:xfrm>
            <a:off x="5195300" y="1954425"/>
            <a:ext cx="353850" cy="163850"/>
          </a:xfrm>
          <a:prstGeom prst="rect">
            <a:avLst/>
          </a:prstGeom>
          <a:noFill/>
          <a:ln>
            <a:noFill/>
          </a:ln>
        </p:spPr>
      </p:pic>
      <p:pic>
        <p:nvPicPr>
          <p:cNvPr id="123" name="Google Shape;123;p15"/>
          <p:cNvPicPr preferRelativeResize="0"/>
          <p:nvPr/>
        </p:nvPicPr>
        <p:blipFill>
          <a:blip r:embed="rId4">
            <a:alphaModFix/>
          </a:blip>
          <a:stretch>
            <a:fillRect/>
          </a:stretch>
        </p:blipFill>
        <p:spPr>
          <a:xfrm>
            <a:off x="5195300" y="1733975"/>
            <a:ext cx="353850" cy="163850"/>
          </a:xfrm>
          <a:prstGeom prst="rect">
            <a:avLst/>
          </a:prstGeom>
          <a:noFill/>
          <a:ln>
            <a:noFill/>
          </a:ln>
        </p:spPr>
      </p:pic>
      <p:pic>
        <p:nvPicPr>
          <p:cNvPr id="124" name="Google Shape;124;p15"/>
          <p:cNvPicPr preferRelativeResize="0"/>
          <p:nvPr/>
        </p:nvPicPr>
        <p:blipFill>
          <a:blip r:embed="rId4">
            <a:alphaModFix/>
          </a:blip>
          <a:stretch>
            <a:fillRect/>
          </a:stretch>
        </p:blipFill>
        <p:spPr>
          <a:xfrm>
            <a:off x="5630700" y="3752000"/>
            <a:ext cx="578520" cy="267900"/>
          </a:xfrm>
          <a:prstGeom prst="rect">
            <a:avLst/>
          </a:prstGeom>
          <a:noFill/>
          <a:ln>
            <a:noFill/>
          </a:ln>
        </p:spPr>
      </p:pic>
      <p:pic>
        <p:nvPicPr>
          <p:cNvPr id="125" name="Google Shape;125;p15"/>
          <p:cNvPicPr preferRelativeResize="0"/>
          <p:nvPr/>
        </p:nvPicPr>
        <p:blipFill>
          <a:blip r:embed="rId4">
            <a:alphaModFix/>
          </a:blip>
          <a:stretch>
            <a:fillRect/>
          </a:stretch>
        </p:blipFill>
        <p:spPr>
          <a:xfrm>
            <a:off x="5630700" y="3446775"/>
            <a:ext cx="578520" cy="267900"/>
          </a:xfrm>
          <a:prstGeom prst="rect">
            <a:avLst/>
          </a:prstGeom>
          <a:noFill/>
          <a:ln>
            <a:noFill/>
          </a:ln>
        </p:spPr>
      </p:pic>
      <p:pic>
        <p:nvPicPr>
          <p:cNvPr id="126" name="Google Shape;126;p15"/>
          <p:cNvPicPr preferRelativeResize="0"/>
          <p:nvPr/>
        </p:nvPicPr>
        <p:blipFill>
          <a:blip r:embed="rId4">
            <a:alphaModFix/>
          </a:blip>
          <a:stretch>
            <a:fillRect/>
          </a:stretch>
        </p:blipFill>
        <p:spPr>
          <a:xfrm>
            <a:off x="5630700" y="3141550"/>
            <a:ext cx="578520" cy="267900"/>
          </a:xfrm>
          <a:prstGeom prst="rect">
            <a:avLst/>
          </a:prstGeom>
          <a:noFill/>
          <a:ln>
            <a:noFill/>
          </a:ln>
        </p:spPr>
      </p:pic>
      <p:pic>
        <p:nvPicPr>
          <p:cNvPr id="127" name="Google Shape;127;p15"/>
          <p:cNvPicPr preferRelativeResize="0"/>
          <p:nvPr/>
        </p:nvPicPr>
        <p:blipFill>
          <a:blip r:embed="rId4">
            <a:alphaModFix/>
          </a:blip>
          <a:stretch>
            <a:fillRect/>
          </a:stretch>
        </p:blipFill>
        <p:spPr>
          <a:xfrm>
            <a:off x="6326000" y="3972450"/>
            <a:ext cx="761595" cy="352675"/>
          </a:xfrm>
          <a:prstGeom prst="rect">
            <a:avLst/>
          </a:prstGeom>
          <a:noFill/>
          <a:ln>
            <a:noFill/>
          </a:ln>
        </p:spPr>
      </p:pic>
      <p:sp>
        <p:nvSpPr>
          <p:cNvPr id="35" name="Google Shape;68;p14">
            <a:extLst>
              <a:ext uri="{FF2B5EF4-FFF2-40B4-BE49-F238E27FC236}">
                <a16:creationId xmlns:a16="http://schemas.microsoft.com/office/drawing/2014/main" id="{E30FD021-75E5-4704-99E7-B7C8BE910FFB}"/>
              </a:ext>
            </a:extLst>
          </p:cNvPr>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graphicFrame>
        <p:nvGraphicFramePr>
          <p:cNvPr id="26" name="Diagram 25">
            <a:extLst>
              <a:ext uri="{FF2B5EF4-FFF2-40B4-BE49-F238E27FC236}">
                <a16:creationId xmlns:a16="http://schemas.microsoft.com/office/drawing/2014/main" id="{20933DEA-B18F-48F5-9E2F-673400D623F5}"/>
              </a:ext>
            </a:extLst>
          </p:cNvPr>
          <p:cNvGraphicFramePr/>
          <p:nvPr>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74B8B2DA-225B-44E3-BFC8-D856125951F5}"/>
              </a:ext>
            </a:extLst>
          </p:cNvPr>
          <p:cNvPicPr>
            <a:picLocks noChangeAspect="1"/>
          </p:cNvPicPr>
          <p:nvPr/>
        </p:nvPicPr>
        <p:blipFill>
          <a:blip r:embed="rId10"/>
          <a:stretch>
            <a:fillRect/>
          </a:stretch>
        </p:blipFill>
        <p:spPr>
          <a:xfrm>
            <a:off x="191042" y="359937"/>
            <a:ext cx="4667901" cy="2419688"/>
          </a:xfrm>
          <a:prstGeom prst="rect">
            <a:avLst/>
          </a:prstGeom>
          <a:ln w="28575">
            <a:solidFill>
              <a:schemeClr val="accent5"/>
            </a:solidFill>
          </a:ln>
        </p:spPr>
      </p:pic>
    </p:spTree>
    <p:extLst>
      <p:ext uri="{BB962C8B-B14F-4D97-AF65-F5344CB8AC3E}">
        <p14:creationId xmlns:p14="http://schemas.microsoft.com/office/powerpoint/2010/main" val="2971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503825" y="1034350"/>
            <a:ext cx="3901225" cy="3901225"/>
          </a:xfrm>
          <a:prstGeom prst="rect">
            <a:avLst/>
          </a:prstGeom>
          <a:noFill/>
          <a:ln>
            <a:noFill/>
          </a:ln>
        </p:spPr>
      </p:pic>
      <p:sp>
        <p:nvSpPr>
          <p:cNvPr id="109" name="Google Shape;109;p15"/>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110" name="Google Shape;110;p15"/>
          <p:cNvCxnSpPr>
            <a:stCxn id="109"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111" name="Google Shape;111;p15"/>
          <p:cNvPicPr preferRelativeResize="0"/>
          <p:nvPr/>
        </p:nvPicPr>
        <p:blipFill>
          <a:blip r:embed="rId4">
            <a:alphaModFix/>
          </a:blip>
          <a:stretch>
            <a:fillRect/>
          </a:stretch>
        </p:blipFill>
        <p:spPr>
          <a:xfrm>
            <a:off x="5195300" y="4161275"/>
            <a:ext cx="353850" cy="163850"/>
          </a:xfrm>
          <a:prstGeom prst="rect">
            <a:avLst/>
          </a:prstGeom>
          <a:noFill/>
          <a:ln>
            <a:noFill/>
          </a:ln>
        </p:spPr>
      </p:pic>
      <p:pic>
        <p:nvPicPr>
          <p:cNvPr id="112" name="Google Shape;112;p15"/>
          <p:cNvPicPr preferRelativeResize="0"/>
          <p:nvPr/>
        </p:nvPicPr>
        <p:blipFill>
          <a:blip r:embed="rId4">
            <a:alphaModFix/>
          </a:blip>
          <a:stretch>
            <a:fillRect/>
          </a:stretch>
        </p:blipFill>
        <p:spPr>
          <a:xfrm>
            <a:off x="5630700" y="4057225"/>
            <a:ext cx="578520" cy="267900"/>
          </a:xfrm>
          <a:prstGeom prst="rect">
            <a:avLst/>
          </a:prstGeom>
          <a:noFill/>
          <a:ln>
            <a:noFill/>
          </a:ln>
        </p:spPr>
      </p:pic>
      <p:pic>
        <p:nvPicPr>
          <p:cNvPr id="113" name="Google Shape;113;p15"/>
          <p:cNvPicPr preferRelativeResize="0"/>
          <p:nvPr/>
        </p:nvPicPr>
        <p:blipFill>
          <a:blip r:embed="rId4">
            <a:alphaModFix/>
          </a:blip>
          <a:stretch>
            <a:fillRect/>
          </a:stretch>
        </p:blipFill>
        <p:spPr>
          <a:xfrm>
            <a:off x="5195300" y="3940825"/>
            <a:ext cx="353850" cy="1638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195300" y="3720375"/>
            <a:ext cx="353850" cy="163850"/>
          </a:xfrm>
          <a:prstGeom prst="rect">
            <a:avLst/>
          </a:prstGeom>
          <a:noFill/>
          <a:ln>
            <a:noFill/>
          </a:ln>
        </p:spPr>
      </p:pic>
      <p:pic>
        <p:nvPicPr>
          <p:cNvPr id="115" name="Google Shape;115;p15"/>
          <p:cNvPicPr preferRelativeResize="0"/>
          <p:nvPr/>
        </p:nvPicPr>
        <p:blipFill>
          <a:blip r:embed="rId4">
            <a:alphaModFix/>
          </a:blip>
          <a:stretch>
            <a:fillRect/>
          </a:stretch>
        </p:blipFill>
        <p:spPr>
          <a:xfrm>
            <a:off x="5195300" y="3499925"/>
            <a:ext cx="353850" cy="163850"/>
          </a:xfrm>
          <a:prstGeom prst="rect">
            <a:avLst/>
          </a:prstGeom>
          <a:noFill/>
          <a:ln>
            <a:noFill/>
          </a:ln>
        </p:spPr>
      </p:pic>
      <p:pic>
        <p:nvPicPr>
          <p:cNvPr id="116" name="Google Shape;116;p15"/>
          <p:cNvPicPr preferRelativeResize="0"/>
          <p:nvPr/>
        </p:nvPicPr>
        <p:blipFill>
          <a:blip r:embed="rId4">
            <a:alphaModFix/>
          </a:blip>
          <a:stretch>
            <a:fillRect/>
          </a:stretch>
        </p:blipFill>
        <p:spPr>
          <a:xfrm>
            <a:off x="5195300" y="3279475"/>
            <a:ext cx="353850" cy="163850"/>
          </a:xfrm>
          <a:prstGeom prst="rect">
            <a:avLst/>
          </a:prstGeom>
          <a:noFill/>
          <a:ln>
            <a:noFill/>
          </a:ln>
        </p:spPr>
      </p:pic>
      <p:pic>
        <p:nvPicPr>
          <p:cNvPr id="117" name="Google Shape;117;p15"/>
          <p:cNvPicPr preferRelativeResize="0"/>
          <p:nvPr/>
        </p:nvPicPr>
        <p:blipFill>
          <a:blip r:embed="rId4">
            <a:alphaModFix/>
          </a:blip>
          <a:stretch>
            <a:fillRect/>
          </a:stretch>
        </p:blipFill>
        <p:spPr>
          <a:xfrm>
            <a:off x="5195300" y="3059025"/>
            <a:ext cx="353850" cy="163850"/>
          </a:xfrm>
          <a:prstGeom prst="rect">
            <a:avLst/>
          </a:prstGeom>
          <a:noFill/>
          <a:ln>
            <a:noFill/>
          </a:ln>
        </p:spPr>
      </p:pic>
      <p:pic>
        <p:nvPicPr>
          <p:cNvPr id="118" name="Google Shape;118;p15"/>
          <p:cNvPicPr preferRelativeResize="0"/>
          <p:nvPr/>
        </p:nvPicPr>
        <p:blipFill>
          <a:blip r:embed="rId4">
            <a:alphaModFix/>
          </a:blip>
          <a:stretch>
            <a:fillRect/>
          </a:stretch>
        </p:blipFill>
        <p:spPr>
          <a:xfrm>
            <a:off x="5195300" y="2836225"/>
            <a:ext cx="353850" cy="163850"/>
          </a:xfrm>
          <a:prstGeom prst="rect">
            <a:avLst/>
          </a:prstGeom>
          <a:noFill/>
          <a:ln>
            <a:noFill/>
          </a:ln>
        </p:spPr>
      </p:pic>
      <p:pic>
        <p:nvPicPr>
          <p:cNvPr id="119" name="Google Shape;119;p15"/>
          <p:cNvPicPr preferRelativeResize="0"/>
          <p:nvPr/>
        </p:nvPicPr>
        <p:blipFill>
          <a:blip r:embed="rId4">
            <a:alphaModFix/>
          </a:blip>
          <a:stretch>
            <a:fillRect/>
          </a:stretch>
        </p:blipFill>
        <p:spPr>
          <a:xfrm>
            <a:off x="5195300" y="2615775"/>
            <a:ext cx="353850" cy="163850"/>
          </a:xfrm>
          <a:prstGeom prst="rect">
            <a:avLst/>
          </a:prstGeom>
          <a:noFill/>
          <a:ln>
            <a:noFill/>
          </a:ln>
        </p:spPr>
      </p:pic>
      <p:pic>
        <p:nvPicPr>
          <p:cNvPr id="120" name="Google Shape;120;p15"/>
          <p:cNvPicPr preferRelativeResize="0"/>
          <p:nvPr/>
        </p:nvPicPr>
        <p:blipFill>
          <a:blip r:embed="rId4">
            <a:alphaModFix/>
          </a:blip>
          <a:stretch>
            <a:fillRect/>
          </a:stretch>
        </p:blipFill>
        <p:spPr>
          <a:xfrm>
            <a:off x="5195300" y="2395325"/>
            <a:ext cx="353850" cy="163850"/>
          </a:xfrm>
          <a:prstGeom prst="rect">
            <a:avLst/>
          </a:prstGeom>
          <a:noFill/>
          <a:ln>
            <a:noFill/>
          </a:ln>
        </p:spPr>
      </p:pic>
      <p:pic>
        <p:nvPicPr>
          <p:cNvPr id="121" name="Google Shape;121;p15"/>
          <p:cNvPicPr preferRelativeResize="0"/>
          <p:nvPr/>
        </p:nvPicPr>
        <p:blipFill>
          <a:blip r:embed="rId4">
            <a:alphaModFix/>
          </a:blip>
          <a:stretch>
            <a:fillRect/>
          </a:stretch>
        </p:blipFill>
        <p:spPr>
          <a:xfrm>
            <a:off x="5195300" y="2174875"/>
            <a:ext cx="353850" cy="163850"/>
          </a:xfrm>
          <a:prstGeom prst="rect">
            <a:avLst/>
          </a:prstGeom>
          <a:noFill/>
          <a:ln>
            <a:noFill/>
          </a:ln>
        </p:spPr>
      </p:pic>
      <p:pic>
        <p:nvPicPr>
          <p:cNvPr id="122" name="Google Shape;122;p15"/>
          <p:cNvPicPr preferRelativeResize="0"/>
          <p:nvPr/>
        </p:nvPicPr>
        <p:blipFill>
          <a:blip r:embed="rId4">
            <a:alphaModFix/>
          </a:blip>
          <a:stretch>
            <a:fillRect/>
          </a:stretch>
        </p:blipFill>
        <p:spPr>
          <a:xfrm>
            <a:off x="5195300" y="1954425"/>
            <a:ext cx="353850" cy="163850"/>
          </a:xfrm>
          <a:prstGeom prst="rect">
            <a:avLst/>
          </a:prstGeom>
          <a:noFill/>
          <a:ln>
            <a:noFill/>
          </a:ln>
        </p:spPr>
      </p:pic>
      <p:pic>
        <p:nvPicPr>
          <p:cNvPr id="123" name="Google Shape;123;p15"/>
          <p:cNvPicPr preferRelativeResize="0"/>
          <p:nvPr/>
        </p:nvPicPr>
        <p:blipFill>
          <a:blip r:embed="rId4">
            <a:alphaModFix/>
          </a:blip>
          <a:stretch>
            <a:fillRect/>
          </a:stretch>
        </p:blipFill>
        <p:spPr>
          <a:xfrm>
            <a:off x="5195300" y="1733975"/>
            <a:ext cx="353850" cy="163850"/>
          </a:xfrm>
          <a:prstGeom prst="rect">
            <a:avLst/>
          </a:prstGeom>
          <a:noFill/>
          <a:ln>
            <a:noFill/>
          </a:ln>
        </p:spPr>
      </p:pic>
      <p:pic>
        <p:nvPicPr>
          <p:cNvPr id="124" name="Google Shape;124;p15"/>
          <p:cNvPicPr preferRelativeResize="0"/>
          <p:nvPr/>
        </p:nvPicPr>
        <p:blipFill>
          <a:blip r:embed="rId4">
            <a:alphaModFix/>
          </a:blip>
          <a:stretch>
            <a:fillRect/>
          </a:stretch>
        </p:blipFill>
        <p:spPr>
          <a:xfrm>
            <a:off x="5630700" y="3752000"/>
            <a:ext cx="578520" cy="267900"/>
          </a:xfrm>
          <a:prstGeom prst="rect">
            <a:avLst/>
          </a:prstGeom>
          <a:noFill/>
          <a:ln>
            <a:noFill/>
          </a:ln>
        </p:spPr>
      </p:pic>
      <p:pic>
        <p:nvPicPr>
          <p:cNvPr id="125" name="Google Shape;125;p15"/>
          <p:cNvPicPr preferRelativeResize="0"/>
          <p:nvPr/>
        </p:nvPicPr>
        <p:blipFill>
          <a:blip r:embed="rId4">
            <a:alphaModFix/>
          </a:blip>
          <a:stretch>
            <a:fillRect/>
          </a:stretch>
        </p:blipFill>
        <p:spPr>
          <a:xfrm>
            <a:off x="5630700" y="3446775"/>
            <a:ext cx="578520" cy="267900"/>
          </a:xfrm>
          <a:prstGeom prst="rect">
            <a:avLst/>
          </a:prstGeom>
          <a:noFill/>
          <a:ln>
            <a:noFill/>
          </a:ln>
        </p:spPr>
      </p:pic>
      <p:pic>
        <p:nvPicPr>
          <p:cNvPr id="126" name="Google Shape;126;p15"/>
          <p:cNvPicPr preferRelativeResize="0"/>
          <p:nvPr/>
        </p:nvPicPr>
        <p:blipFill>
          <a:blip r:embed="rId4">
            <a:alphaModFix/>
          </a:blip>
          <a:stretch>
            <a:fillRect/>
          </a:stretch>
        </p:blipFill>
        <p:spPr>
          <a:xfrm>
            <a:off x="5630700" y="3141550"/>
            <a:ext cx="578520" cy="267900"/>
          </a:xfrm>
          <a:prstGeom prst="rect">
            <a:avLst/>
          </a:prstGeom>
          <a:noFill/>
          <a:ln>
            <a:noFill/>
          </a:ln>
        </p:spPr>
      </p:pic>
      <p:pic>
        <p:nvPicPr>
          <p:cNvPr id="127" name="Google Shape;127;p15"/>
          <p:cNvPicPr preferRelativeResize="0"/>
          <p:nvPr/>
        </p:nvPicPr>
        <p:blipFill>
          <a:blip r:embed="rId4">
            <a:alphaModFix/>
          </a:blip>
          <a:stretch>
            <a:fillRect/>
          </a:stretch>
        </p:blipFill>
        <p:spPr>
          <a:xfrm>
            <a:off x="6326000" y="3972450"/>
            <a:ext cx="761595" cy="352675"/>
          </a:xfrm>
          <a:prstGeom prst="rect">
            <a:avLst/>
          </a:prstGeom>
          <a:noFill/>
          <a:ln>
            <a:noFill/>
          </a:ln>
        </p:spPr>
      </p:pic>
      <p:sp>
        <p:nvSpPr>
          <p:cNvPr id="35" name="Google Shape;68;p14">
            <a:extLst>
              <a:ext uri="{FF2B5EF4-FFF2-40B4-BE49-F238E27FC236}">
                <a16:creationId xmlns:a16="http://schemas.microsoft.com/office/drawing/2014/main" id="{E30FD021-75E5-4704-99E7-B7C8BE910FFB}"/>
              </a:ext>
            </a:extLst>
          </p:cNvPr>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graphicFrame>
        <p:nvGraphicFramePr>
          <p:cNvPr id="26" name="Diagram 25">
            <a:extLst>
              <a:ext uri="{FF2B5EF4-FFF2-40B4-BE49-F238E27FC236}">
                <a16:creationId xmlns:a16="http://schemas.microsoft.com/office/drawing/2014/main" id="{20933DEA-B18F-48F5-9E2F-673400D623F5}"/>
              </a:ext>
            </a:extLst>
          </p:cNvPr>
          <p:cNvGraphicFramePr/>
          <p:nvPr>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74B8B2DA-225B-44E3-BFC8-D856125951F5}"/>
              </a:ext>
            </a:extLst>
          </p:cNvPr>
          <p:cNvPicPr>
            <a:picLocks noChangeAspect="1"/>
          </p:cNvPicPr>
          <p:nvPr/>
        </p:nvPicPr>
        <p:blipFill>
          <a:blip r:embed="rId10"/>
          <a:stretch>
            <a:fillRect/>
          </a:stretch>
        </p:blipFill>
        <p:spPr>
          <a:xfrm>
            <a:off x="191042" y="359937"/>
            <a:ext cx="4667901" cy="2419688"/>
          </a:xfrm>
          <a:prstGeom prst="rect">
            <a:avLst/>
          </a:prstGeom>
          <a:ln w="28575">
            <a:solidFill>
              <a:schemeClr val="accent5"/>
            </a:solidFill>
          </a:ln>
        </p:spPr>
      </p:pic>
      <p:pic>
        <p:nvPicPr>
          <p:cNvPr id="3" name="Picture 2">
            <a:extLst>
              <a:ext uri="{FF2B5EF4-FFF2-40B4-BE49-F238E27FC236}">
                <a16:creationId xmlns:a16="http://schemas.microsoft.com/office/drawing/2014/main" id="{0DEB5896-797E-49F9-80D8-CB85F1A217FD}"/>
              </a:ext>
            </a:extLst>
          </p:cNvPr>
          <p:cNvPicPr>
            <a:picLocks noChangeAspect="1"/>
          </p:cNvPicPr>
          <p:nvPr/>
        </p:nvPicPr>
        <p:blipFill>
          <a:blip r:embed="rId11"/>
          <a:stretch>
            <a:fillRect/>
          </a:stretch>
        </p:blipFill>
        <p:spPr>
          <a:xfrm>
            <a:off x="1162473" y="1240834"/>
            <a:ext cx="5544324" cy="2038635"/>
          </a:xfrm>
          <a:prstGeom prst="rect">
            <a:avLst/>
          </a:prstGeom>
          <a:ln w="28575">
            <a:solidFill>
              <a:schemeClr val="accent5"/>
            </a:solidFill>
          </a:ln>
        </p:spPr>
      </p:pic>
    </p:spTree>
    <p:extLst>
      <p:ext uri="{BB962C8B-B14F-4D97-AF65-F5344CB8AC3E}">
        <p14:creationId xmlns:p14="http://schemas.microsoft.com/office/powerpoint/2010/main" val="3827394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503825" y="1034350"/>
            <a:ext cx="3901225" cy="3901225"/>
          </a:xfrm>
          <a:prstGeom prst="rect">
            <a:avLst/>
          </a:prstGeom>
          <a:noFill/>
          <a:ln>
            <a:noFill/>
          </a:ln>
        </p:spPr>
      </p:pic>
      <p:sp>
        <p:nvSpPr>
          <p:cNvPr id="109" name="Google Shape;109;p15"/>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110" name="Google Shape;110;p15"/>
          <p:cNvCxnSpPr>
            <a:stCxn id="109"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111" name="Google Shape;111;p15"/>
          <p:cNvPicPr preferRelativeResize="0"/>
          <p:nvPr/>
        </p:nvPicPr>
        <p:blipFill>
          <a:blip r:embed="rId4">
            <a:alphaModFix/>
          </a:blip>
          <a:stretch>
            <a:fillRect/>
          </a:stretch>
        </p:blipFill>
        <p:spPr>
          <a:xfrm>
            <a:off x="5195300" y="4161275"/>
            <a:ext cx="353850" cy="163850"/>
          </a:xfrm>
          <a:prstGeom prst="rect">
            <a:avLst/>
          </a:prstGeom>
          <a:noFill/>
          <a:ln>
            <a:noFill/>
          </a:ln>
        </p:spPr>
      </p:pic>
      <p:pic>
        <p:nvPicPr>
          <p:cNvPr id="112" name="Google Shape;112;p15"/>
          <p:cNvPicPr preferRelativeResize="0"/>
          <p:nvPr/>
        </p:nvPicPr>
        <p:blipFill>
          <a:blip r:embed="rId4">
            <a:alphaModFix/>
          </a:blip>
          <a:stretch>
            <a:fillRect/>
          </a:stretch>
        </p:blipFill>
        <p:spPr>
          <a:xfrm>
            <a:off x="5630700" y="4057225"/>
            <a:ext cx="578520" cy="267900"/>
          </a:xfrm>
          <a:prstGeom prst="rect">
            <a:avLst/>
          </a:prstGeom>
          <a:noFill/>
          <a:ln>
            <a:noFill/>
          </a:ln>
        </p:spPr>
      </p:pic>
      <p:pic>
        <p:nvPicPr>
          <p:cNvPr id="113" name="Google Shape;113;p15"/>
          <p:cNvPicPr preferRelativeResize="0"/>
          <p:nvPr/>
        </p:nvPicPr>
        <p:blipFill>
          <a:blip r:embed="rId4">
            <a:alphaModFix/>
          </a:blip>
          <a:stretch>
            <a:fillRect/>
          </a:stretch>
        </p:blipFill>
        <p:spPr>
          <a:xfrm>
            <a:off x="5195300" y="3940825"/>
            <a:ext cx="353850" cy="1638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195300" y="3720375"/>
            <a:ext cx="353850" cy="163850"/>
          </a:xfrm>
          <a:prstGeom prst="rect">
            <a:avLst/>
          </a:prstGeom>
          <a:noFill/>
          <a:ln>
            <a:noFill/>
          </a:ln>
        </p:spPr>
      </p:pic>
      <p:pic>
        <p:nvPicPr>
          <p:cNvPr id="115" name="Google Shape;115;p15"/>
          <p:cNvPicPr preferRelativeResize="0"/>
          <p:nvPr/>
        </p:nvPicPr>
        <p:blipFill>
          <a:blip r:embed="rId4">
            <a:alphaModFix/>
          </a:blip>
          <a:stretch>
            <a:fillRect/>
          </a:stretch>
        </p:blipFill>
        <p:spPr>
          <a:xfrm>
            <a:off x="5195300" y="3499925"/>
            <a:ext cx="353850" cy="163850"/>
          </a:xfrm>
          <a:prstGeom prst="rect">
            <a:avLst/>
          </a:prstGeom>
          <a:noFill/>
          <a:ln>
            <a:noFill/>
          </a:ln>
        </p:spPr>
      </p:pic>
      <p:pic>
        <p:nvPicPr>
          <p:cNvPr id="116" name="Google Shape;116;p15"/>
          <p:cNvPicPr preferRelativeResize="0"/>
          <p:nvPr/>
        </p:nvPicPr>
        <p:blipFill>
          <a:blip r:embed="rId4">
            <a:alphaModFix/>
          </a:blip>
          <a:stretch>
            <a:fillRect/>
          </a:stretch>
        </p:blipFill>
        <p:spPr>
          <a:xfrm>
            <a:off x="5195300" y="3279475"/>
            <a:ext cx="353850" cy="163850"/>
          </a:xfrm>
          <a:prstGeom prst="rect">
            <a:avLst/>
          </a:prstGeom>
          <a:noFill/>
          <a:ln>
            <a:noFill/>
          </a:ln>
        </p:spPr>
      </p:pic>
      <p:pic>
        <p:nvPicPr>
          <p:cNvPr id="117" name="Google Shape;117;p15"/>
          <p:cNvPicPr preferRelativeResize="0"/>
          <p:nvPr/>
        </p:nvPicPr>
        <p:blipFill>
          <a:blip r:embed="rId4">
            <a:alphaModFix/>
          </a:blip>
          <a:stretch>
            <a:fillRect/>
          </a:stretch>
        </p:blipFill>
        <p:spPr>
          <a:xfrm>
            <a:off x="5195300" y="3059025"/>
            <a:ext cx="353850" cy="163850"/>
          </a:xfrm>
          <a:prstGeom prst="rect">
            <a:avLst/>
          </a:prstGeom>
          <a:noFill/>
          <a:ln>
            <a:noFill/>
          </a:ln>
        </p:spPr>
      </p:pic>
      <p:pic>
        <p:nvPicPr>
          <p:cNvPr id="118" name="Google Shape;118;p15"/>
          <p:cNvPicPr preferRelativeResize="0"/>
          <p:nvPr/>
        </p:nvPicPr>
        <p:blipFill>
          <a:blip r:embed="rId4">
            <a:alphaModFix/>
          </a:blip>
          <a:stretch>
            <a:fillRect/>
          </a:stretch>
        </p:blipFill>
        <p:spPr>
          <a:xfrm>
            <a:off x="5195300" y="2836225"/>
            <a:ext cx="353850" cy="163850"/>
          </a:xfrm>
          <a:prstGeom prst="rect">
            <a:avLst/>
          </a:prstGeom>
          <a:noFill/>
          <a:ln>
            <a:noFill/>
          </a:ln>
        </p:spPr>
      </p:pic>
      <p:pic>
        <p:nvPicPr>
          <p:cNvPr id="119" name="Google Shape;119;p15"/>
          <p:cNvPicPr preferRelativeResize="0"/>
          <p:nvPr/>
        </p:nvPicPr>
        <p:blipFill>
          <a:blip r:embed="rId4">
            <a:alphaModFix/>
          </a:blip>
          <a:stretch>
            <a:fillRect/>
          </a:stretch>
        </p:blipFill>
        <p:spPr>
          <a:xfrm>
            <a:off x="5195300" y="2615775"/>
            <a:ext cx="353850" cy="163850"/>
          </a:xfrm>
          <a:prstGeom prst="rect">
            <a:avLst/>
          </a:prstGeom>
          <a:noFill/>
          <a:ln>
            <a:noFill/>
          </a:ln>
        </p:spPr>
      </p:pic>
      <p:pic>
        <p:nvPicPr>
          <p:cNvPr id="120" name="Google Shape;120;p15"/>
          <p:cNvPicPr preferRelativeResize="0"/>
          <p:nvPr/>
        </p:nvPicPr>
        <p:blipFill>
          <a:blip r:embed="rId4">
            <a:alphaModFix/>
          </a:blip>
          <a:stretch>
            <a:fillRect/>
          </a:stretch>
        </p:blipFill>
        <p:spPr>
          <a:xfrm>
            <a:off x="5195300" y="2395325"/>
            <a:ext cx="353850" cy="163850"/>
          </a:xfrm>
          <a:prstGeom prst="rect">
            <a:avLst/>
          </a:prstGeom>
          <a:noFill/>
          <a:ln>
            <a:noFill/>
          </a:ln>
        </p:spPr>
      </p:pic>
      <p:pic>
        <p:nvPicPr>
          <p:cNvPr id="121" name="Google Shape;121;p15"/>
          <p:cNvPicPr preferRelativeResize="0"/>
          <p:nvPr/>
        </p:nvPicPr>
        <p:blipFill>
          <a:blip r:embed="rId4">
            <a:alphaModFix/>
          </a:blip>
          <a:stretch>
            <a:fillRect/>
          </a:stretch>
        </p:blipFill>
        <p:spPr>
          <a:xfrm>
            <a:off x="5195300" y="2174875"/>
            <a:ext cx="353850" cy="163850"/>
          </a:xfrm>
          <a:prstGeom prst="rect">
            <a:avLst/>
          </a:prstGeom>
          <a:noFill/>
          <a:ln>
            <a:noFill/>
          </a:ln>
        </p:spPr>
      </p:pic>
      <p:pic>
        <p:nvPicPr>
          <p:cNvPr id="122" name="Google Shape;122;p15"/>
          <p:cNvPicPr preferRelativeResize="0"/>
          <p:nvPr/>
        </p:nvPicPr>
        <p:blipFill>
          <a:blip r:embed="rId4">
            <a:alphaModFix/>
          </a:blip>
          <a:stretch>
            <a:fillRect/>
          </a:stretch>
        </p:blipFill>
        <p:spPr>
          <a:xfrm>
            <a:off x="5195300" y="1954425"/>
            <a:ext cx="353850" cy="163850"/>
          </a:xfrm>
          <a:prstGeom prst="rect">
            <a:avLst/>
          </a:prstGeom>
          <a:noFill/>
          <a:ln>
            <a:noFill/>
          </a:ln>
        </p:spPr>
      </p:pic>
      <p:pic>
        <p:nvPicPr>
          <p:cNvPr id="123" name="Google Shape;123;p15"/>
          <p:cNvPicPr preferRelativeResize="0"/>
          <p:nvPr/>
        </p:nvPicPr>
        <p:blipFill>
          <a:blip r:embed="rId4">
            <a:alphaModFix/>
          </a:blip>
          <a:stretch>
            <a:fillRect/>
          </a:stretch>
        </p:blipFill>
        <p:spPr>
          <a:xfrm>
            <a:off x="5195300" y="1733975"/>
            <a:ext cx="353850" cy="163850"/>
          </a:xfrm>
          <a:prstGeom prst="rect">
            <a:avLst/>
          </a:prstGeom>
          <a:noFill/>
          <a:ln>
            <a:noFill/>
          </a:ln>
        </p:spPr>
      </p:pic>
      <p:pic>
        <p:nvPicPr>
          <p:cNvPr id="124" name="Google Shape;124;p15"/>
          <p:cNvPicPr preferRelativeResize="0"/>
          <p:nvPr/>
        </p:nvPicPr>
        <p:blipFill>
          <a:blip r:embed="rId4">
            <a:alphaModFix/>
          </a:blip>
          <a:stretch>
            <a:fillRect/>
          </a:stretch>
        </p:blipFill>
        <p:spPr>
          <a:xfrm>
            <a:off x="5630700" y="3752000"/>
            <a:ext cx="578520" cy="267900"/>
          </a:xfrm>
          <a:prstGeom prst="rect">
            <a:avLst/>
          </a:prstGeom>
          <a:noFill/>
          <a:ln>
            <a:noFill/>
          </a:ln>
        </p:spPr>
      </p:pic>
      <p:pic>
        <p:nvPicPr>
          <p:cNvPr id="125" name="Google Shape;125;p15"/>
          <p:cNvPicPr preferRelativeResize="0"/>
          <p:nvPr/>
        </p:nvPicPr>
        <p:blipFill>
          <a:blip r:embed="rId4">
            <a:alphaModFix/>
          </a:blip>
          <a:stretch>
            <a:fillRect/>
          </a:stretch>
        </p:blipFill>
        <p:spPr>
          <a:xfrm>
            <a:off x="5630700" y="3446775"/>
            <a:ext cx="578520" cy="267900"/>
          </a:xfrm>
          <a:prstGeom prst="rect">
            <a:avLst/>
          </a:prstGeom>
          <a:noFill/>
          <a:ln>
            <a:noFill/>
          </a:ln>
        </p:spPr>
      </p:pic>
      <p:pic>
        <p:nvPicPr>
          <p:cNvPr id="126" name="Google Shape;126;p15"/>
          <p:cNvPicPr preferRelativeResize="0"/>
          <p:nvPr/>
        </p:nvPicPr>
        <p:blipFill>
          <a:blip r:embed="rId4">
            <a:alphaModFix/>
          </a:blip>
          <a:stretch>
            <a:fillRect/>
          </a:stretch>
        </p:blipFill>
        <p:spPr>
          <a:xfrm>
            <a:off x="5630700" y="3141550"/>
            <a:ext cx="578520" cy="267900"/>
          </a:xfrm>
          <a:prstGeom prst="rect">
            <a:avLst/>
          </a:prstGeom>
          <a:noFill/>
          <a:ln>
            <a:noFill/>
          </a:ln>
        </p:spPr>
      </p:pic>
      <p:pic>
        <p:nvPicPr>
          <p:cNvPr id="127" name="Google Shape;127;p15"/>
          <p:cNvPicPr preferRelativeResize="0"/>
          <p:nvPr/>
        </p:nvPicPr>
        <p:blipFill>
          <a:blip r:embed="rId4">
            <a:alphaModFix/>
          </a:blip>
          <a:stretch>
            <a:fillRect/>
          </a:stretch>
        </p:blipFill>
        <p:spPr>
          <a:xfrm>
            <a:off x="6326000" y="3972450"/>
            <a:ext cx="761595" cy="352675"/>
          </a:xfrm>
          <a:prstGeom prst="rect">
            <a:avLst/>
          </a:prstGeom>
          <a:noFill/>
          <a:ln>
            <a:noFill/>
          </a:ln>
        </p:spPr>
      </p:pic>
      <p:sp>
        <p:nvSpPr>
          <p:cNvPr id="35" name="Google Shape;68;p14">
            <a:extLst>
              <a:ext uri="{FF2B5EF4-FFF2-40B4-BE49-F238E27FC236}">
                <a16:creationId xmlns:a16="http://schemas.microsoft.com/office/drawing/2014/main" id="{E30FD021-75E5-4704-99E7-B7C8BE910FFB}"/>
              </a:ext>
            </a:extLst>
          </p:cNvPr>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graphicFrame>
        <p:nvGraphicFramePr>
          <p:cNvPr id="26" name="Diagram 25">
            <a:extLst>
              <a:ext uri="{FF2B5EF4-FFF2-40B4-BE49-F238E27FC236}">
                <a16:creationId xmlns:a16="http://schemas.microsoft.com/office/drawing/2014/main" id="{20933DEA-B18F-48F5-9E2F-673400D623F5}"/>
              </a:ext>
            </a:extLst>
          </p:cNvPr>
          <p:cNvGraphicFramePr/>
          <p:nvPr>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74B8B2DA-225B-44E3-BFC8-D856125951F5}"/>
              </a:ext>
            </a:extLst>
          </p:cNvPr>
          <p:cNvPicPr>
            <a:picLocks noChangeAspect="1"/>
          </p:cNvPicPr>
          <p:nvPr/>
        </p:nvPicPr>
        <p:blipFill>
          <a:blip r:embed="rId10"/>
          <a:stretch>
            <a:fillRect/>
          </a:stretch>
        </p:blipFill>
        <p:spPr>
          <a:xfrm>
            <a:off x="191042" y="359937"/>
            <a:ext cx="4667901" cy="2419688"/>
          </a:xfrm>
          <a:prstGeom prst="rect">
            <a:avLst/>
          </a:prstGeom>
          <a:ln w="28575">
            <a:solidFill>
              <a:schemeClr val="accent5"/>
            </a:solidFill>
          </a:ln>
        </p:spPr>
      </p:pic>
      <p:pic>
        <p:nvPicPr>
          <p:cNvPr id="3" name="Picture 2">
            <a:extLst>
              <a:ext uri="{FF2B5EF4-FFF2-40B4-BE49-F238E27FC236}">
                <a16:creationId xmlns:a16="http://schemas.microsoft.com/office/drawing/2014/main" id="{0DEB5896-797E-49F9-80D8-CB85F1A217FD}"/>
              </a:ext>
            </a:extLst>
          </p:cNvPr>
          <p:cNvPicPr>
            <a:picLocks noChangeAspect="1"/>
          </p:cNvPicPr>
          <p:nvPr/>
        </p:nvPicPr>
        <p:blipFill>
          <a:blip r:embed="rId11"/>
          <a:stretch>
            <a:fillRect/>
          </a:stretch>
        </p:blipFill>
        <p:spPr>
          <a:xfrm>
            <a:off x="1162473" y="1240834"/>
            <a:ext cx="5544324" cy="2038635"/>
          </a:xfrm>
          <a:prstGeom prst="rect">
            <a:avLst/>
          </a:prstGeom>
          <a:ln w="28575">
            <a:solidFill>
              <a:schemeClr val="accent5"/>
            </a:solidFill>
          </a:ln>
        </p:spPr>
      </p:pic>
      <p:pic>
        <p:nvPicPr>
          <p:cNvPr id="5" name="Picture 4">
            <a:extLst>
              <a:ext uri="{FF2B5EF4-FFF2-40B4-BE49-F238E27FC236}">
                <a16:creationId xmlns:a16="http://schemas.microsoft.com/office/drawing/2014/main" id="{74573174-0BE6-4222-B60A-81632461A808}"/>
              </a:ext>
            </a:extLst>
          </p:cNvPr>
          <p:cNvPicPr>
            <a:picLocks noChangeAspect="1"/>
          </p:cNvPicPr>
          <p:nvPr/>
        </p:nvPicPr>
        <p:blipFill>
          <a:blip r:embed="rId12"/>
          <a:stretch>
            <a:fillRect/>
          </a:stretch>
        </p:blipFill>
        <p:spPr>
          <a:xfrm>
            <a:off x="2220149" y="2027320"/>
            <a:ext cx="5277587" cy="2391109"/>
          </a:xfrm>
          <a:prstGeom prst="rect">
            <a:avLst/>
          </a:prstGeom>
          <a:ln w="28575">
            <a:solidFill>
              <a:schemeClr val="accent5"/>
            </a:solidFill>
          </a:ln>
        </p:spPr>
      </p:pic>
    </p:spTree>
    <p:extLst>
      <p:ext uri="{BB962C8B-B14F-4D97-AF65-F5344CB8AC3E}">
        <p14:creationId xmlns:p14="http://schemas.microsoft.com/office/powerpoint/2010/main" val="3329918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503825" y="1034350"/>
            <a:ext cx="3901225" cy="3901225"/>
          </a:xfrm>
          <a:prstGeom prst="rect">
            <a:avLst/>
          </a:prstGeom>
          <a:noFill/>
          <a:ln>
            <a:noFill/>
          </a:ln>
        </p:spPr>
      </p:pic>
      <p:sp>
        <p:nvSpPr>
          <p:cNvPr id="109" name="Google Shape;109;p15"/>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110" name="Google Shape;110;p15"/>
          <p:cNvCxnSpPr>
            <a:stCxn id="109"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111" name="Google Shape;111;p15"/>
          <p:cNvPicPr preferRelativeResize="0"/>
          <p:nvPr/>
        </p:nvPicPr>
        <p:blipFill>
          <a:blip r:embed="rId4">
            <a:alphaModFix/>
          </a:blip>
          <a:stretch>
            <a:fillRect/>
          </a:stretch>
        </p:blipFill>
        <p:spPr>
          <a:xfrm>
            <a:off x="5195300" y="4161275"/>
            <a:ext cx="353850" cy="163850"/>
          </a:xfrm>
          <a:prstGeom prst="rect">
            <a:avLst/>
          </a:prstGeom>
          <a:noFill/>
          <a:ln>
            <a:noFill/>
          </a:ln>
        </p:spPr>
      </p:pic>
      <p:pic>
        <p:nvPicPr>
          <p:cNvPr id="112" name="Google Shape;112;p15"/>
          <p:cNvPicPr preferRelativeResize="0"/>
          <p:nvPr/>
        </p:nvPicPr>
        <p:blipFill>
          <a:blip r:embed="rId4">
            <a:alphaModFix/>
          </a:blip>
          <a:stretch>
            <a:fillRect/>
          </a:stretch>
        </p:blipFill>
        <p:spPr>
          <a:xfrm>
            <a:off x="5630700" y="4057225"/>
            <a:ext cx="578520" cy="267900"/>
          </a:xfrm>
          <a:prstGeom prst="rect">
            <a:avLst/>
          </a:prstGeom>
          <a:noFill/>
          <a:ln>
            <a:noFill/>
          </a:ln>
        </p:spPr>
      </p:pic>
      <p:pic>
        <p:nvPicPr>
          <p:cNvPr id="113" name="Google Shape;113;p15"/>
          <p:cNvPicPr preferRelativeResize="0"/>
          <p:nvPr/>
        </p:nvPicPr>
        <p:blipFill>
          <a:blip r:embed="rId4">
            <a:alphaModFix/>
          </a:blip>
          <a:stretch>
            <a:fillRect/>
          </a:stretch>
        </p:blipFill>
        <p:spPr>
          <a:xfrm>
            <a:off x="5195300" y="3940825"/>
            <a:ext cx="353850" cy="1638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195300" y="3720375"/>
            <a:ext cx="353850" cy="163850"/>
          </a:xfrm>
          <a:prstGeom prst="rect">
            <a:avLst/>
          </a:prstGeom>
          <a:noFill/>
          <a:ln>
            <a:noFill/>
          </a:ln>
        </p:spPr>
      </p:pic>
      <p:pic>
        <p:nvPicPr>
          <p:cNvPr id="115" name="Google Shape;115;p15"/>
          <p:cNvPicPr preferRelativeResize="0"/>
          <p:nvPr/>
        </p:nvPicPr>
        <p:blipFill>
          <a:blip r:embed="rId4">
            <a:alphaModFix/>
          </a:blip>
          <a:stretch>
            <a:fillRect/>
          </a:stretch>
        </p:blipFill>
        <p:spPr>
          <a:xfrm>
            <a:off x="5195300" y="3499925"/>
            <a:ext cx="353850" cy="163850"/>
          </a:xfrm>
          <a:prstGeom prst="rect">
            <a:avLst/>
          </a:prstGeom>
          <a:noFill/>
          <a:ln>
            <a:noFill/>
          </a:ln>
        </p:spPr>
      </p:pic>
      <p:pic>
        <p:nvPicPr>
          <p:cNvPr id="116" name="Google Shape;116;p15"/>
          <p:cNvPicPr preferRelativeResize="0"/>
          <p:nvPr/>
        </p:nvPicPr>
        <p:blipFill>
          <a:blip r:embed="rId4">
            <a:alphaModFix/>
          </a:blip>
          <a:stretch>
            <a:fillRect/>
          </a:stretch>
        </p:blipFill>
        <p:spPr>
          <a:xfrm>
            <a:off x="5195300" y="3279475"/>
            <a:ext cx="353850" cy="163850"/>
          </a:xfrm>
          <a:prstGeom prst="rect">
            <a:avLst/>
          </a:prstGeom>
          <a:noFill/>
          <a:ln>
            <a:noFill/>
          </a:ln>
        </p:spPr>
      </p:pic>
      <p:pic>
        <p:nvPicPr>
          <p:cNvPr id="117" name="Google Shape;117;p15"/>
          <p:cNvPicPr preferRelativeResize="0"/>
          <p:nvPr/>
        </p:nvPicPr>
        <p:blipFill>
          <a:blip r:embed="rId4">
            <a:alphaModFix/>
          </a:blip>
          <a:stretch>
            <a:fillRect/>
          </a:stretch>
        </p:blipFill>
        <p:spPr>
          <a:xfrm>
            <a:off x="5195300" y="3059025"/>
            <a:ext cx="353850" cy="163850"/>
          </a:xfrm>
          <a:prstGeom prst="rect">
            <a:avLst/>
          </a:prstGeom>
          <a:noFill/>
          <a:ln>
            <a:noFill/>
          </a:ln>
        </p:spPr>
      </p:pic>
      <p:pic>
        <p:nvPicPr>
          <p:cNvPr id="118" name="Google Shape;118;p15"/>
          <p:cNvPicPr preferRelativeResize="0"/>
          <p:nvPr/>
        </p:nvPicPr>
        <p:blipFill>
          <a:blip r:embed="rId4">
            <a:alphaModFix/>
          </a:blip>
          <a:stretch>
            <a:fillRect/>
          </a:stretch>
        </p:blipFill>
        <p:spPr>
          <a:xfrm>
            <a:off x="5195300" y="2836225"/>
            <a:ext cx="353850" cy="163850"/>
          </a:xfrm>
          <a:prstGeom prst="rect">
            <a:avLst/>
          </a:prstGeom>
          <a:noFill/>
          <a:ln>
            <a:noFill/>
          </a:ln>
        </p:spPr>
      </p:pic>
      <p:pic>
        <p:nvPicPr>
          <p:cNvPr id="119" name="Google Shape;119;p15"/>
          <p:cNvPicPr preferRelativeResize="0"/>
          <p:nvPr/>
        </p:nvPicPr>
        <p:blipFill>
          <a:blip r:embed="rId4">
            <a:alphaModFix/>
          </a:blip>
          <a:stretch>
            <a:fillRect/>
          </a:stretch>
        </p:blipFill>
        <p:spPr>
          <a:xfrm>
            <a:off x="5195300" y="2615775"/>
            <a:ext cx="353850" cy="163850"/>
          </a:xfrm>
          <a:prstGeom prst="rect">
            <a:avLst/>
          </a:prstGeom>
          <a:noFill/>
          <a:ln>
            <a:noFill/>
          </a:ln>
        </p:spPr>
      </p:pic>
      <p:pic>
        <p:nvPicPr>
          <p:cNvPr id="120" name="Google Shape;120;p15"/>
          <p:cNvPicPr preferRelativeResize="0"/>
          <p:nvPr/>
        </p:nvPicPr>
        <p:blipFill>
          <a:blip r:embed="rId4">
            <a:alphaModFix/>
          </a:blip>
          <a:stretch>
            <a:fillRect/>
          </a:stretch>
        </p:blipFill>
        <p:spPr>
          <a:xfrm>
            <a:off x="5195300" y="2395325"/>
            <a:ext cx="353850" cy="163850"/>
          </a:xfrm>
          <a:prstGeom prst="rect">
            <a:avLst/>
          </a:prstGeom>
          <a:noFill/>
          <a:ln>
            <a:noFill/>
          </a:ln>
        </p:spPr>
      </p:pic>
      <p:pic>
        <p:nvPicPr>
          <p:cNvPr id="121" name="Google Shape;121;p15"/>
          <p:cNvPicPr preferRelativeResize="0"/>
          <p:nvPr/>
        </p:nvPicPr>
        <p:blipFill>
          <a:blip r:embed="rId4">
            <a:alphaModFix/>
          </a:blip>
          <a:stretch>
            <a:fillRect/>
          </a:stretch>
        </p:blipFill>
        <p:spPr>
          <a:xfrm>
            <a:off x="5195300" y="2174875"/>
            <a:ext cx="353850" cy="163850"/>
          </a:xfrm>
          <a:prstGeom prst="rect">
            <a:avLst/>
          </a:prstGeom>
          <a:noFill/>
          <a:ln>
            <a:noFill/>
          </a:ln>
        </p:spPr>
      </p:pic>
      <p:pic>
        <p:nvPicPr>
          <p:cNvPr id="122" name="Google Shape;122;p15"/>
          <p:cNvPicPr preferRelativeResize="0"/>
          <p:nvPr/>
        </p:nvPicPr>
        <p:blipFill>
          <a:blip r:embed="rId4">
            <a:alphaModFix/>
          </a:blip>
          <a:stretch>
            <a:fillRect/>
          </a:stretch>
        </p:blipFill>
        <p:spPr>
          <a:xfrm>
            <a:off x="5195300" y="1954425"/>
            <a:ext cx="353850" cy="163850"/>
          </a:xfrm>
          <a:prstGeom prst="rect">
            <a:avLst/>
          </a:prstGeom>
          <a:noFill/>
          <a:ln>
            <a:noFill/>
          </a:ln>
        </p:spPr>
      </p:pic>
      <p:pic>
        <p:nvPicPr>
          <p:cNvPr id="123" name="Google Shape;123;p15"/>
          <p:cNvPicPr preferRelativeResize="0"/>
          <p:nvPr/>
        </p:nvPicPr>
        <p:blipFill>
          <a:blip r:embed="rId4">
            <a:alphaModFix/>
          </a:blip>
          <a:stretch>
            <a:fillRect/>
          </a:stretch>
        </p:blipFill>
        <p:spPr>
          <a:xfrm>
            <a:off x="5195300" y="1733975"/>
            <a:ext cx="353850" cy="163850"/>
          </a:xfrm>
          <a:prstGeom prst="rect">
            <a:avLst/>
          </a:prstGeom>
          <a:noFill/>
          <a:ln>
            <a:noFill/>
          </a:ln>
        </p:spPr>
      </p:pic>
      <p:pic>
        <p:nvPicPr>
          <p:cNvPr id="124" name="Google Shape;124;p15"/>
          <p:cNvPicPr preferRelativeResize="0"/>
          <p:nvPr/>
        </p:nvPicPr>
        <p:blipFill>
          <a:blip r:embed="rId4">
            <a:alphaModFix/>
          </a:blip>
          <a:stretch>
            <a:fillRect/>
          </a:stretch>
        </p:blipFill>
        <p:spPr>
          <a:xfrm>
            <a:off x="5630700" y="3752000"/>
            <a:ext cx="578520" cy="267900"/>
          </a:xfrm>
          <a:prstGeom prst="rect">
            <a:avLst/>
          </a:prstGeom>
          <a:noFill/>
          <a:ln>
            <a:noFill/>
          </a:ln>
        </p:spPr>
      </p:pic>
      <p:pic>
        <p:nvPicPr>
          <p:cNvPr id="125" name="Google Shape;125;p15"/>
          <p:cNvPicPr preferRelativeResize="0"/>
          <p:nvPr/>
        </p:nvPicPr>
        <p:blipFill>
          <a:blip r:embed="rId4">
            <a:alphaModFix/>
          </a:blip>
          <a:stretch>
            <a:fillRect/>
          </a:stretch>
        </p:blipFill>
        <p:spPr>
          <a:xfrm>
            <a:off x="5630700" y="3446775"/>
            <a:ext cx="578520" cy="267900"/>
          </a:xfrm>
          <a:prstGeom prst="rect">
            <a:avLst/>
          </a:prstGeom>
          <a:noFill/>
          <a:ln>
            <a:noFill/>
          </a:ln>
        </p:spPr>
      </p:pic>
      <p:pic>
        <p:nvPicPr>
          <p:cNvPr id="126" name="Google Shape;126;p15"/>
          <p:cNvPicPr preferRelativeResize="0"/>
          <p:nvPr/>
        </p:nvPicPr>
        <p:blipFill>
          <a:blip r:embed="rId4">
            <a:alphaModFix/>
          </a:blip>
          <a:stretch>
            <a:fillRect/>
          </a:stretch>
        </p:blipFill>
        <p:spPr>
          <a:xfrm>
            <a:off x="5630700" y="3141550"/>
            <a:ext cx="578520" cy="267900"/>
          </a:xfrm>
          <a:prstGeom prst="rect">
            <a:avLst/>
          </a:prstGeom>
          <a:noFill/>
          <a:ln>
            <a:noFill/>
          </a:ln>
        </p:spPr>
      </p:pic>
      <p:pic>
        <p:nvPicPr>
          <p:cNvPr id="127" name="Google Shape;127;p15"/>
          <p:cNvPicPr preferRelativeResize="0"/>
          <p:nvPr/>
        </p:nvPicPr>
        <p:blipFill>
          <a:blip r:embed="rId4">
            <a:alphaModFix/>
          </a:blip>
          <a:stretch>
            <a:fillRect/>
          </a:stretch>
        </p:blipFill>
        <p:spPr>
          <a:xfrm>
            <a:off x="6326000" y="3972450"/>
            <a:ext cx="761595" cy="352675"/>
          </a:xfrm>
          <a:prstGeom prst="rect">
            <a:avLst/>
          </a:prstGeom>
          <a:noFill/>
          <a:ln>
            <a:noFill/>
          </a:ln>
        </p:spPr>
      </p:pic>
      <p:sp>
        <p:nvSpPr>
          <p:cNvPr id="35" name="Google Shape;68;p14">
            <a:extLst>
              <a:ext uri="{FF2B5EF4-FFF2-40B4-BE49-F238E27FC236}">
                <a16:creationId xmlns:a16="http://schemas.microsoft.com/office/drawing/2014/main" id="{E30FD021-75E5-4704-99E7-B7C8BE910FFB}"/>
              </a:ext>
            </a:extLst>
          </p:cNvPr>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graphicFrame>
        <p:nvGraphicFramePr>
          <p:cNvPr id="26" name="Diagram 25">
            <a:extLst>
              <a:ext uri="{FF2B5EF4-FFF2-40B4-BE49-F238E27FC236}">
                <a16:creationId xmlns:a16="http://schemas.microsoft.com/office/drawing/2014/main" id="{20933DEA-B18F-48F5-9E2F-673400D623F5}"/>
              </a:ext>
            </a:extLst>
          </p:cNvPr>
          <p:cNvGraphicFramePr/>
          <p:nvPr>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74B8B2DA-225B-44E3-BFC8-D856125951F5}"/>
              </a:ext>
            </a:extLst>
          </p:cNvPr>
          <p:cNvPicPr>
            <a:picLocks noChangeAspect="1"/>
          </p:cNvPicPr>
          <p:nvPr/>
        </p:nvPicPr>
        <p:blipFill>
          <a:blip r:embed="rId10"/>
          <a:stretch>
            <a:fillRect/>
          </a:stretch>
        </p:blipFill>
        <p:spPr>
          <a:xfrm>
            <a:off x="191042" y="359937"/>
            <a:ext cx="4667901" cy="2419688"/>
          </a:xfrm>
          <a:prstGeom prst="rect">
            <a:avLst/>
          </a:prstGeom>
          <a:ln w="28575">
            <a:solidFill>
              <a:schemeClr val="accent5"/>
            </a:solidFill>
          </a:ln>
        </p:spPr>
      </p:pic>
      <p:pic>
        <p:nvPicPr>
          <p:cNvPr id="3" name="Picture 2">
            <a:extLst>
              <a:ext uri="{FF2B5EF4-FFF2-40B4-BE49-F238E27FC236}">
                <a16:creationId xmlns:a16="http://schemas.microsoft.com/office/drawing/2014/main" id="{0DEB5896-797E-49F9-80D8-CB85F1A217FD}"/>
              </a:ext>
            </a:extLst>
          </p:cNvPr>
          <p:cNvPicPr>
            <a:picLocks noChangeAspect="1"/>
          </p:cNvPicPr>
          <p:nvPr/>
        </p:nvPicPr>
        <p:blipFill>
          <a:blip r:embed="rId11"/>
          <a:stretch>
            <a:fillRect/>
          </a:stretch>
        </p:blipFill>
        <p:spPr>
          <a:xfrm>
            <a:off x="1162473" y="1240834"/>
            <a:ext cx="5544324" cy="2038635"/>
          </a:xfrm>
          <a:prstGeom prst="rect">
            <a:avLst/>
          </a:prstGeom>
          <a:ln w="28575">
            <a:solidFill>
              <a:schemeClr val="accent5"/>
            </a:solidFill>
          </a:ln>
        </p:spPr>
      </p:pic>
      <p:pic>
        <p:nvPicPr>
          <p:cNvPr id="5" name="Picture 4">
            <a:extLst>
              <a:ext uri="{FF2B5EF4-FFF2-40B4-BE49-F238E27FC236}">
                <a16:creationId xmlns:a16="http://schemas.microsoft.com/office/drawing/2014/main" id="{74573174-0BE6-4222-B60A-81632461A808}"/>
              </a:ext>
            </a:extLst>
          </p:cNvPr>
          <p:cNvPicPr>
            <a:picLocks noChangeAspect="1"/>
          </p:cNvPicPr>
          <p:nvPr/>
        </p:nvPicPr>
        <p:blipFill>
          <a:blip r:embed="rId12"/>
          <a:stretch>
            <a:fillRect/>
          </a:stretch>
        </p:blipFill>
        <p:spPr>
          <a:xfrm>
            <a:off x="2220149" y="2027320"/>
            <a:ext cx="5277587" cy="2391109"/>
          </a:xfrm>
          <a:prstGeom prst="rect">
            <a:avLst/>
          </a:prstGeom>
          <a:ln w="28575">
            <a:solidFill>
              <a:schemeClr val="accent5"/>
            </a:solidFill>
          </a:ln>
        </p:spPr>
      </p:pic>
      <p:pic>
        <p:nvPicPr>
          <p:cNvPr id="4" name="Picture 3">
            <a:extLst>
              <a:ext uri="{FF2B5EF4-FFF2-40B4-BE49-F238E27FC236}">
                <a16:creationId xmlns:a16="http://schemas.microsoft.com/office/drawing/2014/main" id="{C247215E-7917-47D3-9E7C-4E7DA8048226}"/>
              </a:ext>
            </a:extLst>
          </p:cNvPr>
          <p:cNvPicPr>
            <a:picLocks noChangeAspect="1"/>
          </p:cNvPicPr>
          <p:nvPr/>
        </p:nvPicPr>
        <p:blipFill>
          <a:blip r:embed="rId13"/>
          <a:stretch>
            <a:fillRect/>
          </a:stretch>
        </p:blipFill>
        <p:spPr>
          <a:xfrm>
            <a:off x="2928950" y="2962549"/>
            <a:ext cx="6077798" cy="2076740"/>
          </a:xfrm>
          <a:prstGeom prst="rect">
            <a:avLst/>
          </a:prstGeom>
          <a:ln w="28575">
            <a:solidFill>
              <a:schemeClr val="accent5"/>
            </a:solidFill>
          </a:ln>
        </p:spPr>
      </p:pic>
    </p:spTree>
    <p:extLst>
      <p:ext uri="{BB962C8B-B14F-4D97-AF65-F5344CB8AC3E}">
        <p14:creationId xmlns:p14="http://schemas.microsoft.com/office/powerpoint/2010/main" val="2637899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62" name="Google Shape;162;p18"/>
          <p:cNvSpPr txBox="1"/>
          <p:nvPr/>
        </p:nvSpPr>
        <p:spPr>
          <a:xfrm>
            <a:off x="313375" y="453732"/>
            <a:ext cx="8689500" cy="6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1C4587"/>
                </a:solidFill>
              </a:rPr>
              <a:t>Transient Dynamics</a:t>
            </a:r>
            <a:endParaRPr sz="2800" dirty="0">
              <a:solidFill>
                <a:srgbClr val="1C4587"/>
              </a:solidFill>
            </a:endParaRPr>
          </a:p>
        </p:txBody>
      </p:sp>
      <p:sp>
        <p:nvSpPr>
          <p:cNvPr id="164" name="Google Shape;164;p18"/>
          <p:cNvSpPr txBox="1"/>
          <p:nvPr/>
        </p:nvSpPr>
        <p:spPr>
          <a:xfrm>
            <a:off x="4572000" y="3921735"/>
            <a:ext cx="411243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rgbClr val="1C4587"/>
                </a:solidFill>
              </a:rPr>
              <a:t>White et al., 2013</a:t>
            </a:r>
            <a:endParaRPr dirty="0">
              <a:solidFill>
                <a:srgbClr val="1C4587"/>
              </a:solidFill>
            </a:endParaRPr>
          </a:p>
        </p:txBody>
      </p:sp>
      <p:grpSp>
        <p:nvGrpSpPr>
          <p:cNvPr id="4" name="Group 3">
            <a:extLst>
              <a:ext uri="{FF2B5EF4-FFF2-40B4-BE49-F238E27FC236}">
                <a16:creationId xmlns:a16="http://schemas.microsoft.com/office/drawing/2014/main" id="{B6B7D5BC-0432-4B54-AF35-598F7375006C}"/>
              </a:ext>
            </a:extLst>
          </p:cNvPr>
          <p:cNvGrpSpPr/>
          <p:nvPr/>
        </p:nvGrpSpPr>
        <p:grpSpPr>
          <a:xfrm>
            <a:off x="433516" y="1240925"/>
            <a:ext cx="3624625" cy="3749086"/>
            <a:chOff x="-3253073" y="753533"/>
            <a:chExt cx="3033024" cy="2976780"/>
          </a:xfrm>
        </p:grpSpPr>
        <p:pic>
          <p:nvPicPr>
            <p:cNvPr id="3" name="Picture 2">
              <a:extLst>
                <a:ext uri="{FF2B5EF4-FFF2-40B4-BE49-F238E27FC236}">
                  <a16:creationId xmlns:a16="http://schemas.microsoft.com/office/drawing/2014/main" id="{98201C67-7CA0-4DED-A620-82F546F0EF4D}"/>
                </a:ext>
              </a:extLst>
            </p:cNvPr>
            <p:cNvPicPr>
              <a:picLocks noChangeAspect="1"/>
            </p:cNvPicPr>
            <p:nvPr/>
          </p:nvPicPr>
          <p:blipFill rotWithShape="1">
            <a:blip r:embed="rId3"/>
            <a:srcRect t="76049"/>
            <a:stretch/>
          </p:blipFill>
          <p:spPr>
            <a:xfrm>
              <a:off x="-3253073" y="2675323"/>
              <a:ext cx="3033023" cy="1054990"/>
            </a:xfrm>
            <a:prstGeom prst="rect">
              <a:avLst/>
            </a:prstGeom>
          </p:spPr>
        </p:pic>
        <p:pic>
          <p:nvPicPr>
            <p:cNvPr id="22" name="Picture 21">
              <a:extLst>
                <a:ext uri="{FF2B5EF4-FFF2-40B4-BE49-F238E27FC236}">
                  <a16:creationId xmlns:a16="http://schemas.microsoft.com/office/drawing/2014/main" id="{4E7B05AB-9314-4EAD-86C5-8B07E333FD42}"/>
                </a:ext>
              </a:extLst>
            </p:cNvPr>
            <p:cNvPicPr>
              <a:picLocks noChangeAspect="1"/>
            </p:cNvPicPr>
            <p:nvPr/>
          </p:nvPicPr>
          <p:blipFill rotWithShape="1">
            <a:blip r:embed="rId3"/>
            <a:srcRect t="34221" b="37379"/>
            <a:stretch/>
          </p:blipFill>
          <p:spPr>
            <a:xfrm>
              <a:off x="-3253072" y="1450338"/>
              <a:ext cx="3033023" cy="1250950"/>
            </a:xfrm>
            <a:prstGeom prst="rect">
              <a:avLst/>
            </a:prstGeom>
          </p:spPr>
        </p:pic>
        <p:pic>
          <p:nvPicPr>
            <p:cNvPr id="23" name="Picture 22">
              <a:extLst>
                <a:ext uri="{FF2B5EF4-FFF2-40B4-BE49-F238E27FC236}">
                  <a16:creationId xmlns:a16="http://schemas.microsoft.com/office/drawing/2014/main" id="{C4F95233-EDB0-4911-BDC0-7BDAC360B832}"/>
                </a:ext>
              </a:extLst>
            </p:cNvPr>
            <p:cNvPicPr>
              <a:picLocks noChangeAspect="1"/>
            </p:cNvPicPr>
            <p:nvPr/>
          </p:nvPicPr>
          <p:blipFill rotWithShape="1">
            <a:blip r:embed="rId3"/>
            <a:srcRect t="4493" b="78975"/>
            <a:stretch/>
          </p:blipFill>
          <p:spPr>
            <a:xfrm>
              <a:off x="-3253072" y="753533"/>
              <a:ext cx="3033023" cy="728134"/>
            </a:xfrm>
            <a:prstGeom prst="rect">
              <a:avLst/>
            </a:prstGeom>
          </p:spPr>
        </p:pic>
      </p:grpSp>
      <p:graphicFrame>
        <p:nvGraphicFramePr>
          <p:cNvPr id="25" name="Diagram 24">
            <a:extLst>
              <a:ext uri="{FF2B5EF4-FFF2-40B4-BE49-F238E27FC236}">
                <a16:creationId xmlns:a16="http://schemas.microsoft.com/office/drawing/2014/main" id="{C11D52A1-DD66-4B8D-877A-30D013D275AE}"/>
              </a:ext>
            </a:extLst>
          </p:cNvPr>
          <p:cNvGraphicFramePr/>
          <p:nvPr>
            <p:extLst>
              <p:ext uri="{D42A27DB-BD31-4B8C-83A1-F6EECF244321}">
                <p14:modId xmlns:p14="http://schemas.microsoft.com/office/powerpoint/2010/main" val="4057282623"/>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Google Shape;163;p18">
            <a:extLst>
              <a:ext uri="{FF2B5EF4-FFF2-40B4-BE49-F238E27FC236}">
                <a16:creationId xmlns:a16="http://schemas.microsoft.com/office/drawing/2014/main" id="{A7495EB7-66EE-43CD-B8CF-FF988381BC0E}"/>
              </a:ext>
            </a:extLst>
          </p:cNvPr>
          <p:cNvPicPr preferRelativeResize="0"/>
          <p:nvPr/>
        </p:nvPicPr>
        <p:blipFill rotWithShape="1">
          <a:blip r:embed="rId9">
            <a:alphaModFix/>
          </a:blip>
          <a:srcRect l="5249" r="8275" b="45720"/>
          <a:stretch/>
        </p:blipFill>
        <p:spPr>
          <a:xfrm>
            <a:off x="4572000" y="1224127"/>
            <a:ext cx="4112430" cy="26909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62" name="Google Shape;162;p18"/>
          <p:cNvSpPr txBox="1"/>
          <p:nvPr/>
        </p:nvSpPr>
        <p:spPr>
          <a:xfrm>
            <a:off x="2402625" y="597425"/>
            <a:ext cx="6600250" cy="6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1C4587"/>
                </a:solidFill>
              </a:rPr>
              <a:t>Objectives / research questions</a:t>
            </a:r>
            <a:endParaRPr sz="2800" dirty="0">
              <a:solidFill>
                <a:srgbClr val="1C4587"/>
              </a:solidFill>
            </a:endParaRPr>
          </a:p>
        </p:txBody>
      </p:sp>
      <p:graphicFrame>
        <p:nvGraphicFramePr>
          <p:cNvPr id="5" name="Diagram 4">
            <a:extLst>
              <a:ext uri="{FF2B5EF4-FFF2-40B4-BE49-F238E27FC236}">
                <a16:creationId xmlns:a16="http://schemas.microsoft.com/office/drawing/2014/main" id="{A1177112-5878-429C-8255-E1A1C47A5027}"/>
              </a:ext>
            </a:extLst>
          </p:cNvPr>
          <p:cNvGraphicFramePr/>
          <p:nvPr>
            <p:extLst>
              <p:ext uri="{D42A27DB-BD31-4B8C-83A1-F6EECF244321}">
                <p14:modId xmlns:p14="http://schemas.microsoft.com/office/powerpoint/2010/main" val="3545988305"/>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200;p20">
            <a:extLst>
              <a:ext uri="{FF2B5EF4-FFF2-40B4-BE49-F238E27FC236}">
                <a16:creationId xmlns:a16="http://schemas.microsoft.com/office/drawing/2014/main" id="{B16F6EA0-C20C-4EBD-87C9-F46C269C50AD}"/>
              </a:ext>
            </a:extLst>
          </p:cNvPr>
          <p:cNvSpPr txBox="1">
            <a:spLocks noGrp="1"/>
          </p:cNvSpPr>
          <p:nvPr>
            <p:ph type="body" idx="1"/>
          </p:nvPr>
        </p:nvSpPr>
        <p:spPr>
          <a:xfrm>
            <a:off x="2402625" y="1449977"/>
            <a:ext cx="6752400" cy="3683348"/>
          </a:xfrm>
          <a:prstGeom prst="rect">
            <a:avLst/>
          </a:prstGeom>
        </p:spPr>
        <p:txBody>
          <a:bodyPr spcFirstLastPara="1" wrap="square" lIns="91425" tIns="91425" rIns="91425" bIns="91425" anchor="t" anchorCtr="0">
            <a:noAutofit/>
          </a:bodyPr>
          <a:lstStyle/>
          <a:p>
            <a:pPr marL="88900" lvl="0" indent="0" algn="l" rtl="0">
              <a:lnSpc>
                <a:spcPct val="100000"/>
              </a:lnSpc>
              <a:spcBef>
                <a:spcPts val="0"/>
              </a:spcBef>
              <a:spcAft>
                <a:spcPts val="0"/>
              </a:spcAft>
              <a:buClr>
                <a:srgbClr val="1C4587"/>
              </a:buClr>
              <a:buSzPts val="2200"/>
              <a:buNone/>
            </a:pPr>
            <a:r>
              <a:rPr lang="en" sz="2200" dirty="0">
                <a:solidFill>
                  <a:srgbClr val="1C4587"/>
                </a:solidFill>
              </a:rPr>
              <a:t>How can we best use information from within reserves to help manage fisheries following reserve implementation?</a:t>
            </a:r>
          </a:p>
          <a:p>
            <a:pPr marL="88900" lvl="0" indent="0" algn="l" rtl="0">
              <a:lnSpc>
                <a:spcPct val="100000"/>
              </a:lnSpc>
              <a:spcBef>
                <a:spcPts val="0"/>
              </a:spcBef>
              <a:spcAft>
                <a:spcPts val="0"/>
              </a:spcAft>
              <a:buClr>
                <a:srgbClr val="1C4587"/>
              </a:buClr>
              <a:buSzPts val="2200"/>
              <a:buNone/>
            </a:pPr>
            <a:endParaRPr lang="en" sz="2200" dirty="0">
              <a:solidFill>
                <a:srgbClr val="1C4587"/>
              </a:solidFill>
            </a:endParaRPr>
          </a:p>
          <a:p>
            <a:pPr marL="88900" lvl="0" indent="0" algn="l" rtl="0">
              <a:lnSpc>
                <a:spcPct val="100000"/>
              </a:lnSpc>
              <a:spcBef>
                <a:spcPts val="0"/>
              </a:spcBef>
              <a:spcAft>
                <a:spcPts val="0"/>
              </a:spcAft>
              <a:buClr>
                <a:srgbClr val="1C4587"/>
              </a:buClr>
              <a:buSzPts val="2200"/>
              <a:buNone/>
            </a:pPr>
            <a:r>
              <a:rPr lang="en-US" sz="2200" dirty="0">
                <a:solidFill>
                  <a:srgbClr val="1C4587"/>
                </a:solidFill>
              </a:rPr>
              <a:t>H</a:t>
            </a:r>
            <a:r>
              <a:rPr lang="en" sz="2200" dirty="0">
                <a:solidFill>
                  <a:srgbClr val="1C4587"/>
                </a:solidFill>
              </a:rPr>
              <a:t>ow does the inclusion of transient dynamics </a:t>
            </a:r>
            <a:r>
              <a:rPr lang="en-US" sz="2200" dirty="0">
                <a:solidFill>
                  <a:srgbClr val="1C4587"/>
                </a:solidFill>
              </a:rPr>
              <a:t>influence</a:t>
            </a:r>
            <a:r>
              <a:rPr lang="en" sz="2200" dirty="0">
                <a:solidFill>
                  <a:srgbClr val="1C4587"/>
                </a:solidFill>
              </a:rPr>
              <a:t> the</a:t>
            </a:r>
            <a:r>
              <a:rPr lang="en-US" sz="2200" dirty="0">
                <a:solidFill>
                  <a:srgbClr val="1C4587"/>
                </a:solidFill>
              </a:rPr>
              <a:t> short-term effect</a:t>
            </a:r>
            <a:r>
              <a:rPr lang="en" sz="2200" dirty="0">
                <a:solidFill>
                  <a:srgbClr val="1C4587"/>
                </a:solidFill>
              </a:rPr>
              <a:t> of control rules </a:t>
            </a:r>
            <a:r>
              <a:rPr lang="en-US" sz="2200" dirty="0">
                <a:solidFill>
                  <a:srgbClr val="1C4587"/>
                </a:solidFill>
              </a:rPr>
              <a:t>on yield and biomass</a:t>
            </a:r>
            <a:r>
              <a:rPr lang="en" sz="2200" dirty="0">
                <a:solidFill>
                  <a:srgbClr val="1C4587"/>
                </a:solidFill>
              </a:rPr>
              <a:t>?</a:t>
            </a:r>
          </a:p>
          <a:p>
            <a:pPr marL="88900" lvl="0" indent="0" algn="l" rtl="0">
              <a:lnSpc>
                <a:spcPct val="100000"/>
              </a:lnSpc>
              <a:spcBef>
                <a:spcPts val="0"/>
              </a:spcBef>
              <a:spcAft>
                <a:spcPts val="0"/>
              </a:spcAft>
              <a:buClr>
                <a:srgbClr val="1C4587"/>
              </a:buClr>
              <a:buSzPts val="2200"/>
              <a:buNone/>
            </a:pPr>
            <a:endParaRPr lang="en" sz="2200" dirty="0">
              <a:solidFill>
                <a:srgbClr val="1C4587"/>
              </a:solidFill>
            </a:endParaRPr>
          </a:p>
          <a:p>
            <a:pPr marL="88900" lvl="0" indent="0" algn="l" rtl="0">
              <a:lnSpc>
                <a:spcPct val="100000"/>
              </a:lnSpc>
              <a:spcBef>
                <a:spcPts val="0"/>
              </a:spcBef>
              <a:spcAft>
                <a:spcPts val="0"/>
              </a:spcAft>
              <a:buClr>
                <a:srgbClr val="1C4587"/>
              </a:buClr>
              <a:buSzPts val="2200"/>
              <a:buNone/>
            </a:pPr>
            <a:r>
              <a:rPr lang="en" sz="2200" dirty="0">
                <a:solidFill>
                  <a:srgbClr val="1C4587"/>
                </a:solidFill>
              </a:rPr>
              <a:t>What happens when we don’t </a:t>
            </a:r>
            <a:r>
              <a:rPr lang="en-US" sz="2200" dirty="0">
                <a:solidFill>
                  <a:srgbClr val="1C4587"/>
                </a:solidFill>
              </a:rPr>
              <a:t>have an accurate estimate of M for a fished species?</a:t>
            </a:r>
            <a:endParaRPr lang="en" sz="2200" dirty="0">
              <a:solidFill>
                <a:srgbClr val="1C4587"/>
              </a:solidFill>
            </a:endParaRPr>
          </a:p>
          <a:p>
            <a:pPr marL="88900" lvl="0" indent="0" algn="l" rtl="0">
              <a:lnSpc>
                <a:spcPct val="100000"/>
              </a:lnSpc>
              <a:spcBef>
                <a:spcPts val="0"/>
              </a:spcBef>
              <a:spcAft>
                <a:spcPts val="0"/>
              </a:spcAft>
              <a:buClr>
                <a:srgbClr val="1C4587"/>
              </a:buClr>
              <a:buSzPts val="2200"/>
              <a:buNone/>
            </a:pPr>
            <a:endParaRPr sz="2200" dirty="0">
              <a:solidFill>
                <a:srgbClr val="1C4587"/>
              </a:solidFill>
            </a:endParaRPr>
          </a:p>
        </p:txBody>
      </p:sp>
      <p:pic>
        <p:nvPicPr>
          <p:cNvPr id="8" name="Google Shape;201;p20" descr="Image result for black rockfish">
            <a:extLst>
              <a:ext uri="{FF2B5EF4-FFF2-40B4-BE49-F238E27FC236}">
                <a16:creationId xmlns:a16="http://schemas.microsoft.com/office/drawing/2014/main" id="{8B6CC344-48B1-4071-8D83-0CFBB038837B}"/>
              </a:ext>
            </a:extLst>
          </p:cNvPr>
          <p:cNvPicPr preferRelativeResize="0"/>
          <p:nvPr/>
        </p:nvPicPr>
        <p:blipFill rotWithShape="1">
          <a:blip r:embed="rId8">
            <a:alphaModFix/>
          </a:blip>
          <a:srcRect/>
          <a:stretch/>
        </p:blipFill>
        <p:spPr>
          <a:xfrm>
            <a:off x="3438" y="381775"/>
            <a:ext cx="1930545" cy="1498252"/>
          </a:xfrm>
          <a:prstGeom prst="rect">
            <a:avLst/>
          </a:prstGeom>
          <a:noFill/>
          <a:ln>
            <a:noFill/>
          </a:ln>
        </p:spPr>
      </p:pic>
      <p:pic>
        <p:nvPicPr>
          <p:cNvPr id="9" name="Google Shape;202;p20" descr="Black Rockfish On Brown Hand Patterned Paper by Corinne Danzl ink ~ 15&quot; x 22&quot;">
            <a:extLst>
              <a:ext uri="{FF2B5EF4-FFF2-40B4-BE49-F238E27FC236}">
                <a16:creationId xmlns:a16="http://schemas.microsoft.com/office/drawing/2014/main" id="{3471560D-45FE-42EF-B085-3467BAC62354}"/>
              </a:ext>
            </a:extLst>
          </p:cNvPr>
          <p:cNvPicPr preferRelativeResize="0"/>
          <p:nvPr/>
        </p:nvPicPr>
        <p:blipFill rotWithShape="1">
          <a:blip r:embed="rId9">
            <a:alphaModFix/>
          </a:blip>
          <a:srcRect/>
          <a:stretch/>
        </p:blipFill>
        <p:spPr>
          <a:xfrm>
            <a:off x="10456" y="2003685"/>
            <a:ext cx="1930543" cy="1508141"/>
          </a:xfrm>
          <a:prstGeom prst="rect">
            <a:avLst/>
          </a:prstGeom>
          <a:noFill/>
          <a:ln>
            <a:noFill/>
          </a:ln>
        </p:spPr>
      </p:pic>
      <p:pic>
        <p:nvPicPr>
          <p:cNvPr id="10" name="Google Shape;203;p20" descr="Image result for black rockfish">
            <a:extLst>
              <a:ext uri="{FF2B5EF4-FFF2-40B4-BE49-F238E27FC236}">
                <a16:creationId xmlns:a16="http://schemas.microsoft.com/office/drawing/2014/main" id="{41A61B71-3F03-4E63-9472-B421BA497FC6}"/>
              </a:ext>
            </a:extLst>
          </p:cNvPr>
          <p:cNvPicPr preferRelativeResize="0"/>
          <p:nvPr/>
        </p:nvPicPr>
        <p:blipFill rotWithShape="1">
          <a:blip r:embed="rId10">
            <a:alphaModFix/>
          </a:blip>
          <a:srcRect/>
          <a:stretch/>
        </p:blipFill>
        <p:spPr>
          <a:xfrm>
            <a:off x="-10600" y="3645248"/>
            <a:ext cx="1953401" cy="1498252"/>
          </a:xfrm>
          <a:prstGeom prst="rect">
            <a:avLst/>
          </a:prstGeom>
          <a:noFill/>
          <a:ln>
            <a:noFill/>
          </a:ln>
        </p:spPr>
      </p:pic>
    </p:spTree>
    <p:extLst>
      <p:ext uri="{BB962C8B-B14F-4D97-AF65-F5344CB8AC3E}">
        <p14:creationId xmlns:p14="http://schemas.microsoft.com/office/powerpoint/2010/main" val="79821874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2626</TotalTime>
  <Words>1034</Words>
  <Application>Microsoft Office PowerPoint</Application>
  <PresentationFormat>On-screen Show (16:9)</PresentationFormat>
  <Paragraphs>205</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Cambria Math</vt:lpstr>
      <vt:lpstr>Times New Roman</vt:lpstr>
      <vt:lpstr>Simple Light</vt:lpstr>
      <vt:lpstr>Accounting for population dynamics improves the use of no-take marine reserves for fishery management</vt:lpstr>
      <vt:lpstr>Effects of Fishing</vt:lpstr>
      <vt:lpstr>Effects of Fishing</vt:lpstr>
      <vt:lpstr>Effects of Fishing</vt:lpstr>
      <vt:lpstr>Effects of Fishing</vt:lpstr>
      <vt:lpstr>Effects of Fishing</vt:lpstr>
      <vt:lpstr>Effects of Fishing</vt:lpstr>
      <vt:lpstr>PowerPoint Presentation</vt:lpstr>
      <vt:lpstr>PowerPoint Presentation</vt:lpstr>
      <vt:lpstr>1. Replicate base model</vt:lpstr>
      <vt:lpstr>2. Apply transient dynamics to control rules</vt:lpstr>
      <vt:lpstr>Transient dynamics - yield</vt:lpstr>
      <vt:lpstr>Transient dynamics - biomass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for population dynamics improves the use of no-take marine reserves for fishery management</dc:title>
  <cp:lastModifiedBy>Quennessen, Victoria I</cp:lastModifiedBy>
  <cp:revision>39</cp:revision>
  <dcterms:modified xsi:type="dcterms:W3CDTF">2019-11-01T07:19:52Z</dcterms:modified>
</cp:coreProperties>
</file>